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svg" ContentType="image/svg+xml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Layouts/slideLayout8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notesSlides/notesSlide32.xml" ContentType="application/vnd.openxmlformats-officedocument.presentationml.notesSlide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6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slide23.xml" ContentType="application/vnd.openxmlformats-officedocument.presentationml.slide+xml"/>
  <Override PartName="/ppt/slides/slide29.xml" ContentType="application/vnd.openxmlformats-officedocument.presentationml.slide+xml"/>
  <Override PartName="/ppt/slideLayouts/slideLayout4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5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4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9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Layouts/slideLayout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26.xml" ContentType="application/vnd.openxmlformats-officedocument.presentationml.slideLayout+xml"/>
  <Override PartName="/ppt/notesSlides/notesSlide28.xml" ContentType="application/vnd.openxmlformats-officedocument.presentationml.notesSlide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8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9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5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73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3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charts/colors2.xml" ContentType="application/vnd.ms-office.chartcolorstyle+xml"/>
  <Override PartName="/ppt/slideLayouts/slideLayout33.xml" ContentType="application/vnd.openxmlformats-officedocument.presentationml.slideLayout+xml"/>
  <Override PartName="/ppt/charts/chart2.xml" ContentType="application/vnd.openxmlformats-officedocument.drawingml.chart+xml"/>
  <Override PartName="/ppt/slideLayouts/slideLayout66.xml" ContentType="application/vnd.openxmlformats-officedocument.presentationml.slideLayout+xml"/>
  <Override PartName="/ppt/slideLayouts/slideLayout80.xml" ContentType="application/vnd.openxmlformats-officedocument.presentationml.slideLayout+xml"/>
  <Override PartName="/ppt/charts/colors1.xml" ContentType="application/vnd.ms-office.chartcolorstyle+xml"/>
  <Override PartName="/ppt/slideLayouts/slideLayout15.xml" ContentType="application/vnd.openxmlformats-officedocument.presentationml.slideLayout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4.xml" ContentType="application/vnd.openxmlformats-officedocument.presentationml.notesSlide+xml"/>
  <Override PartName="/ppt/slideMasters/slideMaster3.xml" ContentType="application/vnd.openxmlformats-officedocument.presentationml.slideMaster+xml"/>
  <Override PartName="/ppt/notesSlides/notesSlide29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35.xml" ContentType="application/vnd.openxmlformats-officedocument.presentationml.notesSlide+xml"/>
  <Override PartName="/ppt/charts/style1.xml" ContentType="application/vnd.ms-office.chartstyle+xml"/>
  <Override PartName="/ppt/slideLayouts/slideLayout71.xml" ContentType="application/vnd.openxmlformats-officedocument.presentationml.slideLayout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charts/style2.xml" ContentType="application/vnd.ms-office.chartstyle+xml"/>
  <Override PartName="/ppt/slideLayouts/slideLayout32.xml" ContentType="application/vnd.openxmlformats-officedocument.presentationml.slideLayout+xml"/>
  <Override PartName="/ppt/slides/slide30.xml" ContentType="application/vnd.openxmlformats-officedocument.presentationml.slid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howSpecialPlsOnTitleSld="0">
  <p:sldMasterIdLst>
    <p:sldMasterId id="2147483648" r:id="rId1"/>
    <p:sldMasterId id="2147483678" r:id="rId2"/>
    <p:sldMasterId id="2147483705" r:id="rId3"/>
  </p:sldMasterIdLst>
  <p:notesMasterIdLst>
    <p:notesMasterId r:id="rId43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2192000" cy="6858000"/>
  <p:notesSz cx="6797675" cy="9926638"/>
  <p:defaultTextStyle>
    <a:defPPr>
      <a:defRPr lang="fi-FI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126" d="100"/>
          <a:sy n="126" d="100"/>
        </p:scale>
        <p:origin x="344" y="184"/>
      </p:cViewPr>
      <p:guideLst>
        <p:guide pos="2160" orient="horz"/>
        <p:guide pos="3793" orient="horz"/>
        <p:guide pos="890" orient="horz"/>
        <p:guide pos="211"/>
        <p:guide pos="7469"/>
        <p:guide pos="384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 /><Relationship Id="rId45" Type="http://schemas.openxmlformats.org/officeDocument/2006/relationships/tableStyles" Target="tableStyles.xml" /><Relationship Id="rId46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Relationship Id="rId1" Type="http://schemas.microsoft.com/office/2011/relationships/chartStyle" Target="style1.xml" /><Relationship Id="rId2" Type="http://schemas.microsoft.com/office/2011/relationships/chartColorStyle" Target="colors1.xml" /><Relationship Id="rId3" Type="http://schemas.openxmlformats.org/officeDocument/2006/relationships/package" Target="../embeddings/Microsoft_Excel_Worksheet1.xlsx" /></Relationships>
</file>

<file path=ppt/charts/_rels/chart2.xml.rels><?xml version="1.0" encoding="UTF-8" standalone="yes"?><Relationships xmlns="http://schemas.openxmlformats.org/package/2006/relationships"><Relationship Id="rId1" Type="http://schemas.microsoft.com/office/2011/relationships/chartStyle" Target="style2.xml" /><Relationship Id="rId2" Type="http://schemas.microsoft.com/office/2011/relationships/chartColorStyle" Target="colors2.xml" /><Relationship Id="rId3" Type="http://schemas.openxmlformats.org/officeDocument/2006/relationships/package" Target="../embeddings/Microsoft_Excel_Worksheet2.xlsx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5="http://schemas.microsoft.com/office/drawing/2012/chart" xmlns:c14="http://schemas.microsoft.com/office/drawing/2007/8/2/chart" xmlns:c16r2="http://schemas.microsoft.com/office/drawing/2015/06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title>
      <c:tx>
        <c:rich>
          <a:bodyPr/>
          <a:p>
            <a:pPr>
              <a:defRPr/>
            </a:pPr>
            <a:r>
              <a:rPr/>
              <a:t>Processing time</a:t>
            </a:r>
            <a:endParaRPr/>
          </a:p>
        </c:rich>
      </c:tx>
      <c:layout>
        <c:manualLayout>
          <c:x val="0.001740"/>
          <c:y val="0.000000"/>
        </c:manualLayout>
      </c:layout>
      <c:overlay val="0"/>
      <c:spPr bwMode="auto">
        <a:prstGeom prst="rect">
          <a:avLst/>
        </a:prstGeom>
        <a:noFill/>
        <a:ln>
          <a:noFill/>
        </a:ln>
      </c:spPr>
      <c:txPr>
        <a:bodyPr/>
        <a:p>
          <a:pPr>
            <a:defRPr sz="1600" b="1" cap="all" spc="117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/>
        </a:p>
      </c:txPr>
    </c:title>
    <c:autoTitleDeleted val="0"/>
    <c:plotArea>
      <c:layout>
        <c:manualLayout>
          <c:layoutTarget val="inner"/>
          <c:xMode val="edge"/>
          <c:yMode val="edge"/>
          <c:x val="0.050850"/>
          <c:y val="0.140200"/>
          <c:w val="0.936200"/>
          <c:h val="0.803210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Protocol Buffers LITE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1"/>
            </a:solidFill>
            <a:ln>
              <a:noFill/>
            </a:ln>
          </c:spPr>
          <c:invertIfNegative val="0"/>
          <c:dLbls>
            <c:dLblPos val="outEnd"/>
            <c:separator xml:space="preserve"> </c:separator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 rot="-5400000" spcFirstLastPara="1" vertOverflow="clip" horzOverflow="clip" vert="horz" wrap="square" lIns="38097" tIns="19047" rIns="38097" bIns="19047" anchor="ctr" anchorCtr="1">
                <a:spAutoFit/>
              </a:bodyPr>
              <a:p>
                <a:pPr>
                  <a:defRPr sz="800" b="0" i="0" u="none" strike="noStrik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Sheet1!$A$2:$A$3</c:f>
              <c:strCache>
                <c:ptCount val="2"/>
                <c:pt idx="0">
                  <c:v>Decode + Traverse + Dealloc</c:v>
                </c:pt>
                <c:pt idx="1">
                  <c:v>Encode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302</c:v>
                </c:pt>
                <c:pt idx="1">
                  <c:v>185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Rapid JSON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2"/>
            </a:solidFill>
            <a:ln>
              <a:noFill/>
            </a:ln>
          </c:spPr>
          <c:invertIfNegative val="0"/>
          <c:dLbls>
            <c:dLblPos val="outEnd"/>
            <c:separator xml:space="preserve"> </c:separator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 rot="-5400000" spcFirstLastPara="1" vertOverflow="clip" horzOverflow="clip" vert="horz" wrap="square" lIns="38097" tIns="19047" rIns="38097" bIns="19047" anchor="ctr" anchorCtr="1">
                <a:spAutoFit/>
              </a:bodyPr>
              <a:p>
                <a:pPr>
                  <a:defRPr sz="800" b="0" i="0" u="none" strike="noStrik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Sheet1!$A$2:$A$3</c:f>
              <c:strCache>
                <c:ptCount val="2"/>
                <c:pt idx="0">
                  <c:v>Decode + Traverse + Dealloc</c:v>
                </c:pt>
                <c:pt idx="1">
                  <c:v>Encode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583</c:v>
                </c:pt>
                <c:pt idx="1">
                  <c:v>650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pugixml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3"/>
            </a:solidFill>
            <a:ln>
              <a:noFill/>
            </a:ln>
          </c:spPr>
          <c:invertIfNegative val="0"/>
          <c:dLbls>
            <c:dLblPos val="outEnd"/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 rot="-5400000" spcFirstLastPara="1" vertOverflow="clip" horzOverflow="clip" vert="horz" wrap="square" lIns="38097" tIns="19047" rIns="38097" bIns="19047" anchor="ctr" anchorCtr="1">
                <a:spAutoFit/>
              </a:bodyPr>
              <a:p>
                <a:pPr>
                  <a:defRPr sz="800" b="0" i="0" u="none" strike="noStrik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Sheet1!$A$2:$A$3</c:f>
              <c:strCache>
                <c:ptCount val="2"/>
                <c:pt idx="0">
                  <c:v>Decode + Traverse + Dealloc</c:v>
                </c:pt>
                <c:pt idx="1">
                  <c:v>Encode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196</c:v>
                </c:pt>
                <c:pt idx="1">
                  <c:v>273</c:v>
                </c:pt>
              </c:numCache>
            </c:numRef>
          </c:val>
        </c:ser>
        <c:dLbls>
          <c:dLblPos val="outEnd"/>
          <c:separator xml:space="preserve"> </c:separator>
          <c:showBubbleSize val="0"/>
          <c:showCatName val="0"/>
          <c:showLeaderLines val="0"/>
          <c:showLegendKey val="0"/>
          <c:showPercent val="0"/>
          <c:showSerName val="0"/>
          <c:showVal val="1"/>
          <c:spPr bwMode="auto">
            <a:prstGeom prst="rect">
              <a:avLst/>
            </a:prstGeom>
            <a:noFill/>
            <a:ln>
              <a:noFill/>
            </a:ln>
          </c:spPr>
          <c:txPr>
            <a:bodyPr rot="-5400000" spcFirstLastPara="1" vertOverflow="clip" horzOverflow="clip" vert="horz" wrap="square" lIns="38097" tIns="19047" rIns="38097" bIns="19047" anchor="ctr" anchorCtr="1">
              <a:spAutoFit/>
            </a:bodyPr>
            <a:p>
              <a:pPr>
                <a:defRPr sz="800" b="0" i="0" u="none" strike="noStrike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c:txPr>
        </c:dLbls>
        <c:gapWidth val="444"/>
        <c:overlap val="-87"/>
        <c:axId val="2140841571"/>
        <c:axId val="2140841572"/>
      </c:barChart>
      <c:catAx>
        <c:axId val="2140841571"/>
        <c:scaling>
          <c:orientation val="minMax"/>
        </c:scaling>
        <c:delete val="0"/>
        <c:axPos val="b"/>
        <c:majorGridlines>
          <c:spPr bwMode="auto">
            <a:prstGeom prst="rect">
              <a:avLst/>
            </a:prstGeom>
            <a:noFill/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 bwMode="auto">
          <a:prstGeom prst="rect">
            <a:avLst/>
          </a:prstGeom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</c:spPr>
        <c:txPr>
          <a:bodyPr/>
          <a:p>
            <a:pPr>
              <a:defRPr sz="800" cap="all" spc="117">
                <a:solidFill>
                  <a:schemeClr val="tx1">
                    <a:lumMod val="65000"/>
                    <a:lumOff val="35000"/>
                  </a:schemeClr>
                </a:solidFill>
                <a:latin typeface="Titillium Web"/>
                <a:ea typeface="Arial"/>
                <a:cs typeface="Arial"/>
              </a:defRPr>
            </a:pPr>
            <a:endParaRPr/>
          </a:p>
        </c:txPr>
        <c:crossAx val="2140841572"/>
        <c:crosses val="autoZero"/>
        <c:auto val="1"/>
        <c:lblAlgn val="ctr"/>
        <c:lblOffset val="100"/>
        <c:tickMarkSkip val="1"/>
        <c:noMultiLvlLbl val="0"/>
      </c:catAx>
      <c:valAx>
        <c:axId val="2140841572"/>
        <c:scaling>
          <c:orientation val="minMax"/>
        </c:scaling>
        <c:delete val="0"/>
        <c:axPos val="l"/>
        <c:title>
          <c:tx>
            <c:rich>
              <a:bodyPr/>
              <a:p>
                <a:pPr>
                  <a:defRPr/>
                </a:pPr>
                <a:r>
                  <a:rPr/>
                  <a:t>SEC / 1M ops</a:t>
                </a:r>
                <a:endParaRPr/>
              </a:p>
            </c:rich>
          </c:tx>
          <c:layout>
            <c:manualLayout>
              <c:x val="-0.018240"/>
              <c:y val="0.002640"/>
            </c:manualLayout>
          </c:layout>
          <c:overlay val="0"/>
          <c:spPr bwMode="auto">
            <a:prstGeom prst="rect">
              <a:avLst/>
            </a:prstGeom>
            <a:noFill/>
            <a:ln>
              <a:noFill/>
            </a:ln>
          </c:spPr>
          <c:txPr>
            <a:bodyPr/>
            <a:p>
              <a:pPr>
                <a:defRPr sz="900" cap="all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c:txPr>
        </c:title>
        <c:numFmt formatCode="General" sourceLinked="1"/>
        <c:majorTickMark val="none"/>
        <c:minorTickMark val="none"/>
        <c:tickLblPos val="none"/>
        <c:spPr bwMode="auto">
          <a:prstGeom prst="rect">
            <a:avLst/>
          </a:prstGeom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</c:spPr>
        <c:txPr>
          <a:bodyPr/>
          <a:p>
            <a: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/>
          </a:p>
        </c:txPr>
        <c:crossAx val="2140841571"/>
        <c:crosses val="autoZero"/>
        <c:crossBetween val="between"/>
      </c:valAx>
      <c:spPr bwMode="auto">
        <a:prstGeom prst="rect">
          <a:avLst/>
        </a:prstGeom>
        <a:noFill/>
        <a:ln>
          <a:noFill/>
        </a:ln>
      </c:spPr>
    </c:plotArea>
    <c:legend>
      <c:legendPos val="t"/>
      <c:layout/>
      <c:overlay val="0"/>
      <c:spPr bwMode="auto">
        <a:prstGeom prst="rect">
          <a:avLst/>
        </a:prstGeom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 bwMode="auto">
    <a:xfrm>
      <a:off x="334963" y="1062301"/>
      <a:ext cx="5598060" cy="4177769"/>
    </a:xfrm>
    <a:prstGeom prst="rect">
      <a:avLst/>
    </a:prstGeom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</c:spPr>
  <c:txPr>
    <a:bodyPr/>
    <a:p>
      <a:pPr>
        <a:defRPr sz="900">
          <a:solidFill>
            <a:schemeClr val="dk1"/>
          </a:solidFill>
          <a:latin typeface="+mn-lt"/>
          <a:ea typeface="+mn-ea"/>
          <a:cs typeface="+mn-cs"/>
        </a:defRPr>
      </a:pPr>
      <a:endParaRPr/>
    </a:p>
  </c:txPr>
  <c:externalData r:id="rId3">
    <c:autoUpdate val="0"/>
  </c:externalData>
  <c:printSettings>
    <c:headerFooter/>
    <c:pageMargins l="0.69999999999999996" r="0.69999999999999996" t="0.75" b="0.75" header="0.29999999999999999" footer="0.29999999999999999"/>
    <c:pageSetup/>
  </c:printSettings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5="http://schemas.microsoft.com/office/drawing/2012/chart" xmlns:c14="http://schemas.microsoft.com/office/drawing/2007/8/2/chart" xmlns:c16r2="http://schemas.microsoft.com/office/drawing/2015/06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title>
      <c:tx>
        <c:rich>
          <a:bodyPr/>
          <a:p>
            <a:pPr>
              <a:defRPr/>
            </a:pPr>
            <a:r>
              <a:rPr/>
              <a:t>Wire format size</a:t>
            </a:r>
            <a:endParaRPr/>
          </a:p>
        </c:rich>
      </c:tx>
      <c:layout>
        <c:manualLayout>
          <c:x val="0.001740"/>
          <c:y val="0.000000"/>
        </c:manualLayout>
      </c:layout>
      <c:overlay val="0"/>
      <c:spPr bwMode="auto">
        <a:prstGeom prst="rect">
          <a:avLst/>
        </a:prstGeom>
        <a:noFill/>
        <a:ln>
          <a:noFill/>
        </a:ln>
      </c:spPr>
      <c:txPr>
        <a:bodyPr/>
        <a:p>
          <a:pPr>
            <a:defRPr sz="1600" b="1" cap="all" spc="117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/>
        </a:p>
      </c:txPr>
    </c:title>
    <c:autoTitleDeleted val="0"/>
    <c:plotArea>
      <c:layout>
        <c:manualLayout>
          <c:layoutTarget val="inner"/>
          <c:xMode val="edge"/>
          <c:yMode val="edge"/>
          <c:x val="0.049310"/>
          <c:y val="0.133990"/>
          <c:w val="0.936210"/>
          <c:h val="0.803210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Protocol Buffers LITE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1"/>
            </a:solidFill>
            <a:ln>
              <a:noFill/>
            </a:ln>
          </c:spPr>
          <c:invertIfNegative val="0"/>
          <c:dLbls>
            <c:dLblPos val="outEnd"/>
            <c:separator xml:space="preserve"> </c:separator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 rot="-5400000" spcFirstLastPara="1" vertOverflow="clip" horzOverflow="clip" vert="horz" wrap="square" lIns="38097" tIns="19047" rIns="38097" bIns="19047" anchor="ctr" anchorCtr="1">
                <a:spAutoFit/>
              </a:bodyPr>
              <a:p>
                <a:pPr>
                  <a:defRPr sz="800" b="0" i="0" u="none" strike="noStrik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Sheet1!$A$2:$A$3</c:f>
              <c:strCache>
                <c:ptCount val="2"/>
                <c:pt idx="0">
                  <c:v>Wire format size RAW</c:v>
                </c:pt>
                <c:pt idx="1">
                  <c:v>Wire format size ZLIB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228</c:v>
                </c:pt>
                <c:pt idx="1">
                  <c:v>174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Rapid JSON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2"/>
            </a:solidFill>
            <a:ln>
              <a:noFill/>
            </a:ln>
          </c:spPr>
          <c:invertIfNegative val="0"/>
          <c:dLbls>
            <c:dLblPos val="outEnd"/>
            <c:separator xml:space="preserve"> </c:separator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 rot="-5400000" spcFirstLastPara="1" vertOverflow="clip" horzOverflow="clip" vert="horz" wrap="square" lIns="38097" tIns="19047" rIns="38097" bIns="19047" anchor="ctr" anchorCtr="1">
                <a:spAutoFit/>
              </a:bodyPr>
              <a:p>
                <a:pPr>
                  <a:defRPr sz="800" b="0" i="0" u="none" strike="noStrik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Sheet1!$A$2:$A$3</c:f>
              <c:strCache>
                <c:ptCount val="2"/>
                <c:pt idx="0">
                  <c:v>Wire format size RAW</c:v>
                </c:pt>
                <c:pt idx="1">
                  <c:v>Wire format size ZLIB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1475</c:v>
                </c:pt>
                <c:pt idx="1">
                  <c:v>322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pugixml</c:v>
                </c:pt>
              </c:strCache>
            </c:strRef>
          </c:tx>
          <c:spPr bwMode="auto">
            <a:prstGeom prst="rect">
              <a:avLst/>
            </a:prstGeom>
            <a:solidFill>
              <a:schemeClr val="accent3"/>
            </a:solidFill>
            <a:ln>
              <a:noFill/>
            </a:ln>
          </c:spPr>
          <c:invertIfNegative val="0"/>
          <c:dLbls>
            <c:dLblPos val="outEnd"/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spPr bwMode="auto">
              <a:prstGeom prst="rect">
                <a:avLst/>
              </a:prstGeom>
              <a:noFill/>
              <a:ln>
                <a:noFill/>
              </a:ln>
            </c:spPr>
            <c:txPr>
              <a:bodyPr rot="-5400000" spcFirstLastPara="1" vertOverflow="clip" horzOverflow="clip" vert="horz" wrap="square" lIns="38097" tIns="19047" rIns="38097" bIns="19047" anchor="ctr" anchorCtr="1">
                <a:spAutoFit/>
              </a:bodyPr>
              <a:p>
                <a:pPr>
                  <a:defRPr sz="800" b="0" i="0" u="none" strike="noStrik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/>
              </a:p>
            </c:txPr>
          </c:dLbls>
          <c:cat>
            <c:strRef>
              <c:f>Sheet1!$A$2:$A$3</c:f>
              <c:strCache>
                <c:ptCount val="2"/>
                <c:pt idx="0">
                  <c:v>Wire format size RAW</c:v>
                </c:pt>
                <c:pt idx="1">
                  <c:v>Wire format size ZLIB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1137</c:v>
                </c:pt>
                <c:pt idx="1">
                  <c:v>341</c:v>
                </c:pt>
              </c:numCache>
            </c:numRef>
          </c:val>
        </c:ser>
        <c:dLbls>
          <c:dLblPos val="outEnd"/>
          <c:separator xml:space="preserve"> </c:separator>
          <c:showBubbleSize val="0"/>
          <c:showCatName val="0"/>
          <c:showLeaderLines val="0"/>
          <c:showLegendKey val="0"/>
          <c:showPercent val="0"/>
          <c:showSerName val="0"/>
          <c:showVal val="1"/>
          <c:spPr bwMode="auto">
            <a:prstGeom prst="rect">
              <a:avLst/>
            </a:prstGeom>
            <a:noFill/>
            <a:ln>
              <a:noFill/>
            </a:ln>
          </c:spPr>
          <c:txPr>
            <a:bodyPr rot="-5400000" spcFirstLastPara="1" vertOverflow="clip" horzOverflow="clip" vert="horz" wrap="square" lIns="38097" tIns="19047" rIns="38097" bIns="19047" anchor="ctr" anchorCtr="1">
              <a:spAutoFit/>
            </a:bodyPr>
            <a:p>
              <a:pPr>
                <a:defRPr sz="800" b="0" i="0" u="none" strike="noStrike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c:txPr>
        </c:dLbls>
        <c:gapWidth val="444"/>
        <c:overlap val="-87"/>
        <c:axId val="2140841573"/>
        <c:axId val="2140841574"/>
      </c:barChart>
      <c:catAx>
        <c:axId val="2140841573"/>
        <c:scaling>
          <c:orientation val="minMax"/>
        </c:scaling>
        <c:delete val="0"/>
        <c:axPos val="b"/>
        <c:majorGridlines>
          <c:spPr bwMode="auto">
            <a:prstGeom prst="rect">
              <a:avLst/>
            </a:prstGeom>
            <a:noFill/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 bwMode="auto">
          <a:prstGeom prst="rect">
            <a:avLst/>
          </a:prstGeom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</c:spPr>
        <c:txPr>
          <a:bodyPr/>
          <a:p>
            <a:pPr>
              <a:defRPr sz="800" cap="all" spc="117">
                <a:solidFill>
                  <a:schemeClr val="tx1">
                    <a:lumMod val="65000"/>
                    <a:lumOff val="35000"/>
                  </a:schemeClr>
                </a:solidFill>
                <a:latin typeface="Titillium Web"/>
                <a:ea typeface="Arial"/>
                <a:cs typeface="Arial"/>
              </a:defRPr>
            </a:pPr>
            <a:endParaRPr/>
          </a:p>
        </c:txPr>
        <c:crossAx val="2140841574"/>
        <c:crosses val="autoZero"/>
        <c:auto val="1"/>
        <c:lblAlgn val="ctr"/>
        <c:lblOffset val="100"/>
        <c:tickMarkSkip val="1"/>
        <c:noMultiLvlLbl val="0"/>
      </c:catAx>
      <c:valAx>
        <c:axId val="2140841574"/>
        <c:scaling>
          <c:orientation val="minMax"/>
        </c:scaling>
        <c:delete val="0"/>
        <c:axPos val="l"/>
        <c:title>
          <c:tx>
            <c:rich>
              <a:bodyPr/>
              <a:p>
                <a:pPr>
                  <a:defRPr/>
                </a:pPr>
                <a:r>
                  <a:rPr/>
                  <a:t>bytes</a:t>
                </a:r>
                <a:endParaRPr/>
              </a:p>
            </c:rich>
          </c:tx>
          <c:layout>
            <c:manualLayout>
              <c:x val="-0.019660"/>
              <c:y val="-0.025070"/>
            </c:manualLayout>
          </c:layout>
          <c:overlay val="0"/>
          <c:spPr bwMode="auto">
            <a:prstGeom prst="rect">
              <a:avLst/>
            </a:prstGeom>
            <a:noFill/>
            <a:ln>
              <a:noFill/>
            </a:ln>
          </c:spPr>
          <c:txPr>
            <a:bodyPr/>
            <a:p>
              <a:pPr>
                <a:defRPr sz="900" cap="all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/>
            </a:p>
          </c:txPr>
        </c:title>
        <c:numFmt formatCode="General" sourceLinked="1"/>
        <c:majorTickMark val="none"/>
        <c:minorTickMark val="none"/>
        <c:tickLblPos val="none"/>
        <c:spPr bwMode="auto">
          <a:prstGeom prst="rect">
            <a:avLst/>
          </a:prstGeom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</c:spPr>
        <c:txPr>
          <a:bodyPr/>
          <a:p>
            <a: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/>
          </a:p>
        </c:txPr>
        <c:crossAx val="2140841573"/>
        <c:crosses val="autoZero"/>
        <c:crossBetween val="between"/>
      </c:valAx>
      <c:spPr bwMode="auto">
        <a:prstGeom prst="rect">
          <a:avLst/>
        </a:prstGeom>
        <a:noFill/>
        <a:ln>
          <a:noFill/>
        </a:ln>
      </c:spPr>
    </c:plotArea>
    <c:legend>
      <c:legendPos val="t"/>
      <c:layout/>
      <c:overlay val="0"/>
      <c:spPr bwMode="auto">
        <a:prstGeom prst="rect">
          <a:avLst/>
        </a:prstGeom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 bwMode="auto">
    <a:xfrm>
      <a:off x="6258975" y="1062301"/>
      <a:ext cx="5598062" cy="4177769"/>
    </a:xfrm>
    <a:prstGeom prst="rect">
      <a:avLst/>
    </a:prstGeom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</c:spPr>
  <c:txPr>
    <a:bodyPr/>
    <a:p>
      <a:pPr>
        <a:defRPr sz="900">
          <a:solidFill>
            <a:schemeClr val="dk1"/>
          </a:solidFill>
          <a:latin typeface="+mn-lt"/>
          <a:ea typeface="+mn-ea"/>
          <a:cs typeface="+mn-cs"/>
        </a:defRPr>
      </a:pPr>
      <a:endParaRPr/>
    </a:p>
  </c:txPr>
  <c:externalData r:id="rId3">
    <c:autoUpdate val="0"/>
  </c:externalData>
  <c:printSettings>
    <c:headerFooter/>
    <c:pageMargins l="0.69999999999999996" r="0.69999999999999996" t="0.75" b="0.75" header="0.29999999999999999" footer="0.29999999999999999"/>
    <c:pageSetup/>
  </c:printSettings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cap="all" spc="117"/>
  </cs:categoryAxis>
  <cs:chartArea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/>
    <cs:bodyPr rot="-5400000" spcFirstLastPara="1" vertOverflow="clip" horzOverflow="clip" vert="horz" wrap="square" lIns="38097" tIns="19047" rIns="38097" bIns="19047" anchor="ctr" anchorCtr="1">
      <a:spAutoFit/>
    </cs:bodyPr>
  </cs:dataLabel>
  <cs:dataPoint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  <a:ln w="9525">
        <a:solidFill>
          <a:schemeClr val="phClr"/>
        </a:solidFill>
        <a:round/>
      </a:ln>
    </cs:spPr>
  </cs:dataPointMarker>
  <cs:dataPointWirefram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 bwMode="auto">
      <a:prstGeom prst="rect">
        <a:avLst/>
      </a:prstGeom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cap="all" spc="117"/>
  </cs:title>
  <cs:trend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/>
  </cs:trendlineLabel>
  <cs:up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/>
  </cs:valueAxis>
  <cs:wall>
    <cs:lnRef idx="0"/>
    <cs:fillRef idx="0"/>
    <cs:effectRef idx="0"/>
    <cs:fontRef idx="minor">
      <a:schemeClr val="dk1"/>
    </cs:fontRef>
  </cs:wall>
  <cs:dataPointMarkerLayout size="6"/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cap="all" spc="117"/>
  </cs:categoryAxis>
  <cs:chartArea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/>
    <cs:bodyPr rot="-5400000" spcFirstLastPara="1" vertOverflow="clip" horzOverflow="clip" vert="horz" wrap="square" lIns="38097" tIns="19047" rIns="38097" bIns="19047" anchor="ctr" anchorCtr="1">
      <a:spAutoFit/>
    </cs:bodyPr>
  </cs:dataLabel>
  <cs:dataPoint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 bwMode="auto">
      <a:prstGeom prst="rect">
        <a:avLst/>
      </a:prstGeom>
      <a:solidFill>
        <a:schemeClr val="phClr"/>
      </a:solidFill>
      <a:ln w="9525">
        <a:solidFill>
          <a:schemeClr val="phClr"/>
        </a:solidFill>
        <a:round/>
      </a:ln>
    </cs:spPr>
  </cs:dataPointMarker>
  <cs:dataPointWirefram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 bwMode="auto">
      <a:prstGeom prst="rect">
        <a:avLst/>
      </a:prstGeom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 bwMode="auto">
      <a:prstGeom prst="rect">
        <a:avLst/>
      </a:prstGeom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cap="all" spc="117"/>
  </cs:title>
  <cs:trendline>
    <cs:lnRef idx="0">
      <cs:styleClr val="auto"/>
    </cs:lnRef>
    <cs:fillRef idx="0"/>
    <cs:effectRef idx="0"/>
    <cs:fontRef idx="minor">
      <a:schemeClr val="dk1"/>
    </cs:fontRef>
    <cs:spPr bwMode="auto">
      <a:prstGeom prst="rect">
        <a:avLst/>
      </a:prstGeom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/>
  </cs:trendlineLabel>
  <cs:upBar>
    <cs:lnRef idx="0"/>
    <cs:fillRef idx="0"/>
    <cs:effectRef idx="0"/>
    <cs:fontRef idx="minor">
      <a:schemeClr val="dk1"/>
    </cs:fontRef>
    <cs:spPr bwMode="auto">
      <a:prstGeom prst="rect">
        <a:avLst/>
      </a:prstGeom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/>
  </cs:valueAxis>
  <cs:wall>
    <cs:lnRef idx="0"/>
    <cs:fillRef idx="0"/>
    <cs:effectRef idx="0"/>
    <cs:fontRef idx="minor">
      <a:schemeClr val="dk1"/>
    </cs:fontRef>
  </cs:wall>
  <cs:dataPointMarkerLayout size="6"/>
</cs:chartStyl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pPr>
              <a:defRPr/>
            </a:pPr>
            <a:fld id="{C61C4218-7F03-46A8-B9AF-FD771BCF7603}" type="datetimeFigureOut">
              <a:rPr lang="fi-FI"/>
              <a:t>8.9.2023</a:t>
            </a:fld>
            <a:endParaRPr lang="fi-FI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79450" y="4776788"/>
            <a:ext cx="5438774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pPr>
              <a:defRPr/>
            </a:pPr>
            <a:fld id="{65733465-81E6-48D0-BC29-DED2AFA4BEA5}" type="slidenum">
              <a:rPr lang="fi-FI"/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67974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74311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40324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F41B1E4-BDF2-665A-400B-3355E723B84E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17050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03154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688534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0F7908-DADA-E1FC-0D1E-6C3FABABB2F3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20132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8977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83570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B954F2F-7CE7-3EDD-3EAB-CADE2DC46824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4071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16360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12048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659258-9536-8620-1BBB-506C2F98AD2F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18066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88044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9549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EB3FF0-FCE4-381A-0519-C480BF73F9C2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9285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17638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01007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BA385C0-718E-633F-2410-CA3B1F819FEC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08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91810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33127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6D92EFC-59F5-D04A-B584-B71E38CB0C2F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11876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61559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5342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677AF1-4BB6-4D7F-5DE9-0F7B537D0B15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88126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68202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93149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C07A20-FC9A-5EC2-BE6E-EF9DE014688E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62236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33296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1423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860B4F-1C60-4380-48ED-0D347078C21F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20621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33337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14683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80747E-02A9-E0B7-6F57-CE558A54AAC3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083ABEA-9486-8F4E-D2C9-FB5200E73A6F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6736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17912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8662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B7B1A2-5301-DBFD-884D-FFC9EE6DF142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5304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08715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93585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B55A396-D647-F681-0CA3-3487ECA71CB2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82150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90323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84666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DFCA71-E9D9-A209-87FC-913E95B05B27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90038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83058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32385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AD1792-87D3-BA69-0E3F-6060EC51CC3F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4317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80992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63269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507643-CC07-9F82-94B8-6EBEA998D253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40044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279018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67291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ED7A58-A56C-9C97-EF23-A43E99386C63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78936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74073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Spotify: Coming from: Hermes (ZeroMQ), json/protobuf payload</a:t>
            </a:r>
            <a:endParaRPr lang="en-US"/>
          </a:p>
          <a:p>
            <a:pPr>
              <a:defRPr/>
            </a:pPr>
            <a:r>
              <a:rPr lang="en-US"/>
              <a:t>Dropbox: gRPC integration in Courier</a:t>
            </a:r>
            <a:endParaRPr/>
          </a:p>
        </p:txBody>
      </p:sp>
      <p:sp>
        <p:nvSpPr>
          <p:cNvPr id="4512934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4A49FD-9714-163E-92A4-2E35F3172F2F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68536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85351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28015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711CCF-148A-7EF7-2842-4E43DB070933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28728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05123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58469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C8C404-6DD0-012D-7994-7966A2D5D428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19108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45592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057350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77838E-0E28-2906-DFC5-7827EA058935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4473EB-BBDB-8949-7BBC-6EE913320B1A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83550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64606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34932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EAFFE4-CAD1-A830-4BEC-4026A3071181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13085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18564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60517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537F35-C628-7806-6A9E-3F600D558056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11689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356322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05846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1C88F8-4B9C-8FDB-C3F3-4E9996F1AF17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38017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005525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912076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D1C65B-8BBC-C971-9CE5-4F63B9BD46B3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56344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022854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64192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1A3E6D6-44BD-7D74-F5FF-DE4FAD5F367E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60656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0390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47166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2510B7-4E87-46ED-2820-6F67DDF250C5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4114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31945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785341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CECF581-4E1E-C3CE-F3A9-8C8C05C573DC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17733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21299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14954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DE0D8C-DF39-B377-97E3-FF5E3D4675FB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0494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39533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66584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8DFC46-4953-47EB-A8F1-E3229E24864C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3768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31896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49174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D46C2F-6417-E132-7062-B96D3DE36EE9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78907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5551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504218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87B2E3-BBB5-E4FD-D4E0-B38934EFCB93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55037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87116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We also allow for snake_case generation</a:t>
            </a:r>
            <a:endParaRPr lang="en-US"/>
          </a:p>
        </p:txBody>
      </p:sp>
      <p:sp>
        <p:nvSpPr>
          <p:cNvPr id="6556721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EBE6C7-BE3D-6DCF-282A-84202A37F230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Slide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6096000" y="1"/>
            <a:ext cx="6096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rm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0FA758C5-0C3A-4B0C-A1B0-21135A2DE95D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34962" y="5589240"/>
            <a:ext cx="5184776" cy="432148"/>
          </a:xfrm>
        </p:spPr>
        <p:txBody>
          <a:bodyPr anchor="b" anchorCtr="0"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Insert date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ection Header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5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C6DF7C3-7F64-4167-94EF-26C220C0CFF3}" type="datetime3">
              <a:rPr lang="en-US"/>
              <a:t>8 September 2023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7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096001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US"/>
              <a:t>Click icon to add picture</a:t>
            </a:r>
            <a:br>
              <a:rPr lang="en-US"/>
            </a:br>
            <a:r>
              <a:rPr lang="en-US"/>
              <a:t>(Download more pictures from brand.qt.io)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wo Content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412875"/>
            <a:ext cx="5473005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384032" y="1412875"/>
            <a:ext cx="5473006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3199127-4900-471E-8983-246D6ABB202D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wo Content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412875"/>
            <a:ext cx="3456781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DBC1CFC-F0F2-4A4E-9B6A-E65031E0EF45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367808" y="1412875"/>
            <a:ext cx="7489230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wo Content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412875"/>
            <a:ext cx="7489229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C14B3A-E792-4C70-9975-D6D36594E496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8400256" y="1412875"/>
            <a:ext cx="3456782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hree Content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412875"/>
            <a:ext cx="3457575" cy="4608514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367213" y="1412875"/>
            <a:ext cx="3457575" cy="4608514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9FEF2C-9504-4C64-B246-D99BA1A44F87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5"/>
          </p:nvPr>
        </p:nvSpPr>
        <p:spPr bwMode="auto">
          <a:xfrm>
            <a:off x="8401050" y="1412875"/>
            <a:ext cx="3455989" cy="4608514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mparison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963" y="1412875"/>
            <a:ext cx="5473005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989139"/>
            <a:ext cx="5473005" cy="4032250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384032" y="1412875"/>
            <a:ext cx="5473006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384032" y="1989139"/>
            <a:ext cx="5473006" cy="4032250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2D594EE-665B-45CE-A03E-0C90D261113F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Sub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963" y="1412875"/>
            <a:ext cx="11522075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989139"/>
            <a:ext cx="11522075" cy="4032250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F370986-1C49-4524-9862-B827D6239E1F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Only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D1F7895-443C-4B71-ACA6-CB3F0B67D301}" type="datetime3">
              <a:rPr lang="en-US"/>
              <a:t>8 September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334963" y="1412875"/>
            <a:ext cx="6337299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DC8B26E-8323-43F2-81A9-588E2DAEDF92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7248128" y="1845023"/>
            <a:ext cx="4176861" cy="4176365"/>
          </a:xfrm>
          <a:prstGeom prst="snip2DiagRect">
            <a:avLst>
              <a:gd name="adj1" fmla="val 10006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 algn="r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18" name="Freeform: Shape 17"/>
          <p:cNvSpPr/>
          <p:nvPr/>
        </p:nvSpPr>
        <p:spPr bwMode="auto">
          <a:xfrm rot="10800000" flipH="1">
            <a:off x="9336757" y="1412875"/>
            <a:ext cx="2520181" cy="1584276"/>
          </a:xfrm>
          <a:custGeom>
            <a:avLst/>
            <a:gdLst>
              <a:gd name="connsiteX0" fmla="*/ 2520181 w 2520181"/>
              <a:gd name="connsiteY0" fmla="*/ 432048 h 1584276"/>
              <a:gd name="connsiteX1" fmla="*/ 2088133 w 2520181"/>
              <a:gd name="connsiteY1" fmla="*/ 432048 h 1584276"/>
              <a:gd name="connsiteX2" fmla="*/ 2088133 w 2520181"/>
              <a:gd name="connsiteY2" fmla="*/ 1152128 h 1584276"/>
              <a:gd name="connsiteX3" fmla="*/ 431949 w 2520181"/>
              <a:gd name="connsiteY3" fmla="*/ 1152128 h 1584276"/>
              <a:gd name="connsiteX4" fmla="*/ 431949 w 2520181"/>
              <a:gd name="connsiteY4" fmla="*/ 1152327 h 1584276"/>
              <a:gd name="connsiteX5" fmla="*/ 0 w 2520181"/>
              <a:gd name="connsiteY5" fmla="*/ 1152327 h 1584276"/>
              <a:gd name="connsiteX6" fmla="*/ 431949 w 2520181"/>
              <a:gd name="connsiteY6" fmla="*/ 1584276 h 1584276"/>
              <a:gd name="connsiteX7" fmla="*/ 2088133 w 2520181"/>
              <a:gd name="connsiteY7" fmla="*/ 1584276 h 1584276"/>
              <a:gd name="connsiteX8" fmla="*/ 2520181 w 2520181"/>
              <a:gd name="connsiteY8" fmla="*/ 1584276 h 1584276"/>
              <a:gd name="connsiteX9" fmla="*/ 2088232 w 2520181"/>
              <a:gd name="connsiteY9" fmla="*/ 0 h 1584276"/>
              <a:gd name="connsiteX10" fmla="*/ 2088232 w 2520181"/>
              <a:gd name="connsiteY10" fmla="*/ 431949 h 1584276"/>
              <a:gd name="connsiteX11" fmla="*/ 2520181 w 2520181"/>
              <a:gd name="connsiteY11" fmla="*/ 431949 h 158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181" h="1584276" fill="norm" stroke="1" extrusionOk="0">
                <a:moveTo>
                  <a:pt x="2520181" y="432048"/>
                </a:moveTo>
                <a:lnTo>
                  <a:pt x="2088133" y="432048"/>
                </a:lnTo>
                <a:lnTo>
                  <a:pt x="2088133" y="1152128"/>
                </a:lnTo>
                <a:lnTo>
                  <a:pt x="431949" y="1152128"/>
                </a:lnTo>
                <a:lnTo>
                  <a:pt x="431949" y="1152327"/>
                </a:lnTo>
                <a:lnTo>
                  <a:pt x="0" y="1152327"/>
                </a:lnTo>
                <a:lnTo>
                  <a:pt x="431949" y="1584276"/>
                </a:lnTo>
                <a:lnTo>
                  <a:pt x="2088133" y="1584276"/>
                </a:lnTo>
                <a:lnTo>
                  <a:pt x="2520181" y="1584276"/>
                </a:lnTo>
                <a:close/>
                <a:moveTo>
                  <a:pt x="2088232" y="0"/>
                </a:moveTo>
                <a:lnTo>
                  <a:pt x="2088232" y="431949"/>
                </a:lnTo>
                <a:lnTo>
                  <a:pt x="2520181" y="4319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Pictur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519738" y="1412875"/>
            <a:ext cx="6337299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562E775-400A-4873-A5F5-FA532F959FA9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767408" y="1412875"/>
            <a:ext cx="4176861" cy="4176365"/>
          </a:xfrm>
          <a:prstGeom prst="snip2DiagRect">
            <a:avLst>
              <a:gd name="adj1" fmla="val 10006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 algn="r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14" name="Freeform: Shape 13"/>
          <p:cNvSpPr/>
          <p:nvPr/>
        </p:nvSpPr>
        <p:spPr bwMode="auto">
          <a:xfrm flipH="1">
            <a:off x="335360" y="4437111"/>
            <a:ext cx="2520181" cy="1584276"/>
          </a:xfrm>
          <a:custGeom>
            <a:avLst/>
            <a:gdLst>
              <a:gd name="connsiteX0" fmla="*/ 2520181 w 2520181"/>
              <a:gd name="connsiteY0" fmla="*/ 432048 h 1584276"/>
              <a:gd name="connsiteX1" fmla="*/ 2088133 w 2520181"/>
              <a:gd name="connsiteY1" fmla="*/ 432048 h 1584276"/>
              <a:gd name="connsiteX2" fmla="*/ 2088133 w 2520181"/>
              <a:gd name="connsiteY2" fmla="*/ 1152128 h 1584276"/>
              <a:gd name="connsiteX3" fmla="*/ 431949 w 2520181"/>
              <a:gd name="connsiteY3" fmla="*/ 1152128 h 1584276"/>
              <a:gd name="connsiteX4" fmla="*/ 431949 w 2520181"/>
              <a:gd name="connsiteY4" fmla="*/ 1152327 h 1584276"/>
              <a:gd name="connsiteX5" fmla="*/ 0 w 2520181"/>
              <a:gd name="connsiteY5" fmla="*/ 1152327 h 1584276"/>
              <a:gd name="connsiteX6" fmla="*/ 431949 w 2520181"/>
              <a:gd name="connsiteY6" fmla="*/ 1584276 h 1584276"/>
              <a:gd name="connsiteX7" fmla="*/ 2088133 w 2520181"/>
              <a:gd name="connsiteY7" fmla="*/ 1584276 h 1584276"/>
              <a:gd name="connsiteX8" fmla="*/ 2520181 w 2520181"/>
              <a:gd name="connsiteY8" fmla="*/ 1584276 h 1584276"/>
              <a:gd name="connsiteX9" fmla="*/ 2088232 w 2520181"/>
              <a:gd name="connsiteY9" fmla="*/ 0 h 1584276"/>
              <a:gd name="connsiteX10" fmla="*/ 2088232 w 2520181"/>
              <a:gd name="connsiteY10" fmla="*/ 431949 h 1584276"/>
              <a:gd name="connsiteX11" fmla="*/ 2520181 w 2520181"/>
              <a:gd name="connsiteY11" fmla="*/ 431949 h 158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181" h="1584276" fill="norm" stroke="1" extrusionOk="0">
                <a:moveTo>
                  <a:pt x="2520181" y="432048"/>
                </a:moveTo>
                <a:lnTo>
                  <a:pt x="2088133" y="432048"/>
                </a:lnTo>
                <a:lnTo>
                  <a:pt x="2088133" y="1152128"/>
                </a:lnTo>
                <a:lnTo>
                  <a:pt x="431949" y="1152128"/>
                </a:lnTo>
                <a:lnTo>
                  <a:pt x="431949" y="1152327"/>
                </a:lnTo>
                <a:lnTo>
                  <a:pt x="0" y="1152327"/>
                </a:lnTo>
                <a:lnTo>
                  <a:pt x="431949" y="1584276"/>
                </a:lnTo>
                <a:lnTo>
                  <a:pt x="2088133" y="1584276"/>
                </a:lnTo>
                <a:lnTo>
                  <a:pt x="2520181" y="1584276"/>
                </a:lnTo>
                <a:close/>
                <a:moveTo>
                  <a:pt x="2088232" y="0"/>
                </a:moveTo>
                <a:lnTo>
                  <a:pt x="2088232" y="431949"/>
                </a:lnTo>
                <a:lnTo>
                  <a:pt x="2520181" y="4319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/>
        </p:nvSpPr>
        <p:spPr bwMode="auto">
          <a:xfrm>
            <a:off x="6672064" y="476672"/>
            <a:ext cx="5040560" cy="5904656"/>
          </a:xfrm>
          <a:custGeom>
            <a:avLst/>
            <a:gdLst>
              <a:gd name="connsiteX0" fmla="*/ 792088 w 5040560"/>
              <a:gd name="connsiteY0" fmla="*/ 0 h 5904656"/>
              <a:gd name="connsiteX1" fmla="*/ 792088 w 5040560"/>
              <a:gd name="connsiteY1" fmla="*/ 0 h 5904656"/>
              <a:gd name="connsiteX2" fmla="*/ 5040560 w 5040560"/>
              <a:gd name="connsiteY2" fmla="*/ 0 h 5904656"/>
              <a:gd name="connsiteX3" fmla="*/ 5040560 w 5040560"/>
              <a:gd name="connsiteY3" fmla="*/ 792088 h 5904656"/>
              <a:gd name="connsiteX4" fmla="*/ 5040560 w 5040560"/>
              <a:gd name="connsiteY4" fmla="*/ 4320480 h 5904656"/>
              <a:gd name="connsiteX5" fmla="*/ 5040560 w 5040560"/>
              <a:gd name="connsiteY5" fmla="*/ 5112568 h 5904656"/>
              <a:gd name="connsiteX6" fmla="*/ 4248472 w 5040560"/>
              <a:gd name="connsiteY6" fmla="*/ 5904656 h 5904656"/>
              <a:gd name="connsiteX7" fmla="*/ 0 w 5040560"/>
              <a:gd name="connsiteY7" fmla="*/ 5904656 h 5904656"/>
              <a:gd name="connsiteX8" fmla="*/ 0 w 5040560"/>
              <a:gd name="connsiteY8" fmla="*/ 5112568 h 5904656"/>
              <a:gd name="connsiteX9" fmla="*/ 0 w 5040560"/>
              <a:gd name="connsiteY9" fmla="*/ 1584176 h 5904656"/>
              <a:gd name="connsiteX10" fmla="*/ 0 w 5040560"/>
              <a:gd name="connsiteY10" fmla="*/ 792088 h 5904656"/>
              <a:gd name="connsiteX11" fmla="*/ 0 w 5040560"/>
              <a:gd name="connsiteY11" fmla="*/ 792088 h 590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0560" h="5904656" fill="norm" stroke="1" extrusionOk="0">
                <a:moveTo>
                  <a:pt x="792088" y="0"/>
                </a:moveTo>
                <a:lnTo>
                  <a:pt x="792088" y="0"/>
                </a:lnTo>
                <a:lnTo>
                  <a:pt x="5040560" y="0"/>
                </a:lnTo>
                <a:lnTo>
                  <a:pt x="5040560" y="792088"/>
                </a:lnTo>
                <a:lnTo>
                  <a:pt x="5040560" y="4320480"/>
                </a:lnTo>
                <a:lnTo>
                  <a:pt x="5040560" y="5112568"/>
                </a:lnTo>
                <a:lnTo>
                  <a:pt x="4248472" y="5904656"/>
                </a:lnTo>
                <a:lnTo>
                  <a:pt x="0" y="5904656"/>
                </a:lnTo>
                <a:lnTo>
                  <a:pt x="0" y="5112568"/>
                </a:lnTo>
                <a:lnTo>
                  <a:pt x="0" y="1584176"/>
                </a:lnTo>
                <a:lnTo>
                  <a:pt x="0" y="792088"/>
                </a:lnTo>
                <a:lnTo>
                  <a:pt x="0" y="792088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GB"/>
          </a:p>
        </p:txBody>
      </p:sp>
      <p:sp>
        <p:nvSpPr>
          <p:cNvPr id="23" name="Freeform: Shape 22"/>
          <p:cNvSpPr/>
          <p:nvPr/>
        </p:nvSpPr>
        <p:spPr bwMode="auto">
          <a:xfrm>
            <a:off x="6096000" y="4293096"/>
            <a:ext cx="3096344" cy="2564904"/>
          </a:xfrm>
          <a:custGeom>
            <a:avLst/>
            <a:gdLst>
              <a:gd name="connsiteX0" fmla="*/ 1080120 w 3096344"/>
              <a:gd name="connsiteY0" fmla="*/ 0 h 2564904"/>
              <a:gd name="connsiteX1" fmla="*/ 576064 w 3096344"/>
              <a:gd name="connsiteY1" fmla="*/ 504056 h 2564904"/>
              <a:gd name="connsiteX2" fmla="*/ 576064 w 3096344"/>
              <a:gd name="connsiteY2" fmla="*/ 1296144 h 2564904"/>
              <a:gd name="connsiteX3" fmla="*/ 576064 w 3096344"/>
              <a:gd name="connsiteY3" fmla="*/ 2088232 h 2564904"/>
              <a:gd name="connsiteX4" fmla="*/ 3096344 w 3096344"/>
              <a:gd name="connsiteY4" fmla="*/ 2088232 h 2564904"/>
              <a:gd name="connsiteX5" fmla="*/ 2619672 w 3096344"/>
              <a:gd name="connsiteY5" fmla="*/ 2564904 h 2564904"/>
              <a:gd name="connsiteX6" fmla="*/ 0 w 3096344"/>
              <a:gd name="connsiteY6" fmla="*/ 2564904 h 2564904"/>
              <a:gd name="connsiteX7" fmla="*/ 0 w 3096344"/>
              <a:gd name="connsiteY7" fmla="*/ 1080120 h 256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6344" h="2564904" fill="norm" stroke="1" extrusionOk="0">
                <a:moveTo>
                  <a:pt x="1080120" y="0"/>
                </a:moveTo>
                <a:lnTo>
                  <a:pt x="576064" y="504056"/>
                </a:lnTo>
                <a:lnTo>
                  <a:pt x="576064" y="1296144"/>
                </a:lnTo>
                <a:lnTo>
                  <a:pt x="576064" y="2088232"/>
                </a:lnTo>
                <a:lnTo>
                  <a:pt x="3096344" y="2088232"/>
                </a:lnTo>
                <a:lnTo>
                  <a:pt x="2619672" y="2564904"/>
                </a:lnTo>
                <a:lnTo>
                  <a:pt x="0" y="2564904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GB"/>
          </a:p>
        </p:txBody>
      </p:sp>
      <p:sp>
        <p:nvSpPr>
          <p:cNvPr id="22" name="Freeform: Shape 21"/>
          <p:cNvSpPr/>
          <p:nvPr/>
        </p:nvSpPr>
        <p:spPr bwMode="auto">
          <a:xfrm flipV="1">
            <a:off x="8832304" y="0"/>
            <a:ext cx="3359696" cy="2852936"/>
          </a:xfrm>
          <a:custGeom>
            <a:avLst/>
            <a:gdLst>
              <a:gd name="connsiteX0" fmla="*/ 476672 w 3359696"/>
              <a:gd name="connsiteY0" fmla="*/ 2852936 h 2852936"/>
              <a:gd name="connsiteX1" fmla="*/ 3359696 w 3359696"/>
              <a:gd name="connsiteY1" fmla="*/ 2852936 h 2852936"/>
              <a:gd name="connsiteX2" fmla="*/ 3359696 w 3359696"/>
              <a:gd name="connsiteY2" fmla="*/ 1055440 h 2852936"/>
              <a:gd name="connsiteX3" fmla="*/ 2304256 w 3359696"/>
              <a:gd name="connsiteY3" fmla="*/ 0 h 2852936"/>
              <a:gd name="connsiteX4" fmla="*/ 2880320 w 3359696"/>
              <a:gd name="connsiteY4" fmla="*/ 576064 h 2852936"/>
              <a:gd name="connsiteX5" fmla="*/ 2880320 w 3359696"/>
              <a:gd name="connsiteY5" fmla="*/ 1584176 h 2852936"/>
              <a:gd name="connsiteX6" fmla="*/ 2880320 w 3359696"/>
              <a:gd name="connsiteY6" fmla="*/ 2376264 h 2852936"/>
              <a:gd name="connsiteX7" fmla="*/ 0 w 3359696"/>
              <a:gd name="connsiteY7" fmla="*/ 2376264 h 285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9696" h="2852936" fill="norm" stroke="1" extrusionOk="0">
                <a:moveTo>
                  <a:pt x="476672" y="2852936"/>
                </a:moveTo>
                <a:lnTo>
                  <a:pt x="3359696" y="2852936"/>
                </a:lnTo>
                <a:lnTo>
                  <a:pt x="3359696" y="1055440"/>
                </a:lnTo>
                <a:lnTo>
                  <a:pt x="2304256" y="0"/>
                </a:lnTo>
                <a:lnTo>
                  <a:pt x="2880320" y="576064"/>
                </a:lnTo>
                <a:lnTo>
                  <a:pt x="2880320" y="1584176"/>
                </a:lnTo>
                <a:lnTo>
                  <a:pt x="2880320" y="2376264"/>
                </a:lnTo>
                <a:lnTo>
                  <a:pt x="0" y="23762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rm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9A226F9D-6990-4377-8201-7F796B71D957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34962" y="5589240"/>
            <a:ext cx="5184776" cy="432148"/>
          </a:xfrm>
        </p:spPr>
        <p:txBody>
          <a:bodyPr anchor="b" anchorCtr="0"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4" name="Freeform: Shape 23"/>
          <p:cNvSpPr/>
          <p:nvPr/>
        </p:nvSpPr>
        <p:spPr bwMode="auto">
          <a:xfrm>
            <a:off x="6672064" y="4293096"/>
            <a:ext cx="3024336" cy="2088232"/>
          </a:xfrm>
          <a:custGeom>
            <a:avLst/>
            <a:gdLst>
              <a:gd name="connsiteX0" fmla="*/ 504056 w 3024336"/>
              <a:gd name="connsiteY0" fmla="*/ 0 h 2088232"/>
              <a:gd name="connsiteX1" fmla="*/ 3024336 w 3024336"/>
              <a:gd name="connsiteY1" fmla="*/ 0 h 2088232"/>
              <a:gd name="connsiteX2" fmla="*/ 3024336 w 3024336"/>
              <a:gd name="connsiteY2" fmla="*/ 1584176 h 2088232"/>
              <a:gd name="connsiteX3" fmla="*/ 2520280 w 3024336"/>
              <a:gd name="connsiteY3" fmla="*/ 2088232 h 2088232"/>
              <a:gd name="connsiteX4" fmla="*/ 0 w 3024336"/>
              <a:gd name="connsiteY4" fmla="*/ 2088232 h 2088232"/>
              <a:gd name="connsiteX5" fmla="*/ 0 w 3024336"/>
              <a:gd name="connsiteY5" fmla="*/ 1296144 h 2088232"/>
              <a:gd name="connsiteX6" fmla="*/ 0 w 3024336"/>
              <a:gd name="connsiteY6" fmla="*/ 504056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4336" h="2088232" fill="norm" stroke="1" extrusionOk="0">
                <a:moveTo>
                  <a:pt x="504056" y="0"/>
                </a:moveTo>
                <a:lnTo>
                  <a:pt x="3024336" y="0"/>
                </a:lnTo>
                <a:lnTo>
                  <a:pt x="3024336" y="1584176"/>
                </a:lnTo>
                <a:lnTo>
                  <a:pt x="2520280" y="2088232"/>
                </a:lnTo>
                <a:lnTo>
                  <a:pt x="0" y="2088232"/>
                </a:lnTo>
                <a:lnTo>
                  <a:pt x="0" y="1296144"/>
                </a:lnTo>
                <a:lnTo>
                  <a:pt x="0" y="504056"/>
                </a:lnTo>
                <a:close/>
              </a:path>
            </a:pathLst>
          </a:custGeom>
          <a:blipFill>
            <a:blip r:embed="rId2"/>
            <a:srcRect l="1203" t="0" r="1203" b="0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GB"/>
          </a:p>
        </p:txBody>
      </p:sp>
      <p:sp>
        <p:nvSpPr>
          <p:cNvPr id="27" name="Freeform: Shape 26"/>
          <p:cNvSpPr/>
          <p:nvPr/>
        </p:nvSpPr>
        <p:spPr bwMode="auto">
          <a:xfrm>
            <a:off x="8184232" y="476672"/>
            <a:ext cx="3528392" cy="2376264"/>
          </a:xfrm>
          <a:custGeom>
            <a:avLst/>
            <a:gdLst>
              <a:gd name="connsiteX0" fmla="*/ 648072 w 3528392"/>
              <a:gd name="connsiteY0" fmla="*/ 0 h 2376264"/>
              <a:gd name="connsiteX1" fmla="*/ 3528392 w 3528392"/>
              <a:gd name="connsiteY1" fmla="*/ 0 h 2376264"/>
              <a:gd name="connsiteX2" fmla="*/ 3528392 w 3528392"/>
              <a:gd name="connsiteY2" fmla="*/ 792088 h 2376264"/>
              <a:gd name="connsiteX3" fmla="*/ 3528392 w 3528392"/>
              <a:gd name="connsiteY3" fmla="*/ 1800200 h 2376264"/>
              <a:gd name="connsiteX4" fmla="*/ 2952328 w 3528392"/>
              <a:gd name="connsiteY4" fmla="*/ 2376264 h 2376264"/>
              <a:gd name="connsiteX5" fmla="*/ 0 w 3528392"/>
              <a:gd name="connsiteY5" fmla="*/ 2376264 h 2376264"/>
              <a:gd name="connsiteX6" fmla="*/ 0 w 3528392"/>
              <a:gd name="connsiteY6" fmla="*/ 648072 h 237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8392" h="2376264" fill="norm" stroke="1" extrusionOk="0">
                <a:moveTo>
                  <a:pt x="648072" y="0"/>
                </a:moveTo>
                <a:lnTo>
                  <a:pt x="3528392" y="0"/>
                </a:lnTo>
                <a:lnTo>
                  <a:pt x="3528392" y="792088"/>
                </a:lnTo>
                <a:lnTo>
                  <a:pt x="3528392" y="1800200"/>
                </a:lnTo>
                <a:lnTo>
                  <a:pt x="2952328" y="2376264"/>
                </a:lnTo>
                <a:lnTo>
                  <a:pt x="0" y="2376264"/>
                </a:lnTo>
                <a:lnTo>
                  <a:pt x="0" y="648072"/>
                </a:lnTo>
                <a:close/>
              </a:path>
            </a:pathLst>
          </a:custGeom>
          <a:blipFill>
            <a:blip r:embed="rId3"/>
            <a:srcRect l="0" t="29" r="0" b="28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rt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 bwMode="auto">
          <a:xfrm>
            <a:off x="334963" y="1412875"/>
            <a:ext cx="11522075" cy="2879725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>
              <a:defRPr/>
            </a:pPr>
            <a:r>
              <a:rPr lang="en-GB"/>
              <a:t>Click icon to add chart</a:t>
            </a:r>
            <a:endParaRPr lang="fi-FI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 bwMode="auto">
          <a:xfrm>
            <a:off x="334964" y="4581129"/>
            <a:ext cx="5473004" cy="1440160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 bwMode="auto">
          <a:xfrm>
            <a:off x="6384033" y="4581129"/>
            <a:ext cx="5473005" cy="1440160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 bwMode="auto"/>
        <p:txBody>
          <a:bodyPr/>
          <a:lstStyle/>
          <a:p>
            <a:pPr>
              <a:defRPr/>
            </a:pPr>
            <a:fld id="{8AD730D6-D76E-4AA2-87BD-8BD50393A0A6}" type="datetime3">
              <a:rPr lang="en-US"/>
              <a:t>8 September 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8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9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2 Char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 bwMode="auto">
          <a:xfrm>
            <a:off x="334963" y="1412875"/>
            <a:ext cx="6337299" cy="46084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5"/>
          </p:nvPr>
        </p:nvSpPr>
        <p:spPr bwMode="auto">
          <a:xfrm>
            <a:off x="7248524" y="260350"/>
            <a:ext cx="4608513" cy="2736601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>
              <a:defRPr/>
            </a:pPr>
            <a:r>
              <a:rPr lang="en-GB"/>
              <a:t>Click icon to add chart</a:t>
            </a:r>
            <a:endParaRPr lang="fi-FI"/>
          </a:p>
        </p:txBody>
      </p:sp>
      <p:sp>
        <p:nvSpPr>
          <p:cNvPr id="18" name="Chart Placeholder 16"/>
          <p:cNvSpPr>
            <a:spLocks noGrp="1"/>
          </p:cNvSpPr>
          <p:nvPr>
            <p:ph type="chart" sz="quarter" idx="16"/>
          </p:nvPr>
        </p:nvSpPr>
        <p:spPr bwMode="auto">
          <a:xfrm>
            <a:off x="7248524" y="3284984"/>
            <a:ext cx="4608513" cy="2736850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>
              <a:defRPr/>
            </a:pPr>
            <a:r>
              <a:rPr lang="en-GB"/>
              <a:t>Click icon to add chart</a:t>
            </a:r>
            <a:endParaRPr lang="fi-FI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7"/>
          </p:nvPr>
        </p:nvSpPr>
        <p:spPr bwMode="auto"/>
        <p:txBody>
          <a:bodyPr/>
          <a:lstStyle/>
          <a:p>
            <a:pPr>
              <a:defRPr/>
            </a:pPr>
            <a:fld id="{64902558-CDE9-45F2-BEE4-3BFA7358501C}" type="datetime3">
              <a:rPr lang="en-US"/>
              <a:t>8 September 2023</a:t>
            </a:fld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8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9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 bwMode="auto">
          <a:xfrm>
            <a:off x="334963" y="260350"/>
            <a:ext cx="6337299" cy="1080417"/>
          </a:xfrm>
        </p:spPr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Click icon to add picture 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  <a:p>
            <a:pPr>
              <a:defRPr/>
            </a:pP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1E248BAD-D688-4096-8F08-4BCCE716CE60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9"/>
          </p:nvPr>
        </p:nvSpPr>
        <p:spPr bwMode="auto">
          <a:xfrm>
            <a:off x="335360" y="6381352"/>
            <a:ext cx="856800" cy="2160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Content and 1/2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Picture Placeholder 24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-8309" y="0"/>
            <a:ext cx="6095999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9"/>
          </p:nvPr>
        </p:nvSpPr>
        <p:spPr bwMode="auto">
          <a:xfrm>
            <a:off x="335360" y="6381352"/>
            <a:ext cx="856800" cy="2160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8048" y="1412875"/>
            <a:ext cx="5328990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528048" y="260350"/>
            <a:ext cx="5328990" cy="1080417"/>
          </a:xfrm>
        </p:spPr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47A3CE54-B3C8-4FD3-B916-1F5752B4DBDF}" type="datetime3">
              <a:rPr lang="en-US"/>
              <a:t>8 September 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 bwMode="auto">
          <a:xfrm>
            <a:off x="6384031" y="6381328"/>
            <a:ext cx="3168353" cy="2163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1/2 Picture 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" name="Picture Placeholder 24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6096001" y="1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3747" y="1412875"/>
            <a:ext cx="5330205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33747" y="260350"/>
            <a:ext cx="5330205" cy="1080417"/>
          </a:xfrm>
        </p:spPr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8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08D2D74E-D83B-4FCE-9771-A6341A92C486}" type="datetime3">
              <a:rPr lang="en-US"/>
              <a:t>8 September 2023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9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Screensho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2" name="Picture Placeholder 24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479376" y="1700807"/>
            <a:ext cx="5112568" cy="352839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6833" y="1412875"/>
            <a:ext cx="5330205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526833" y="260350"/>
            <a:ext cx="5330205" cy="1080417"/>
          </a:xfrm>
        </p:spPr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auto"/>
        <p:txBody>
          <a:bodyPr/>
          <a:lstStyle/>
          <a:p>
            <a:pPr>
              <a:defRPr/>
            </a:pPr>
            <a:fld id="{6F0065F0-589A-401D-A1B3-B2E8D76F7516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7" name="Freeform 5"/>
          <p:cNvSpPr>
            <a:spLocks noChangeAspect="1" noEditPoints="1"/>
          </p:cNvSpPr>
          <p:nvPr/>
        </p:nvSpPr>
        <p:spPr bwMode="auto">
          <a:xfrm>
            <a:off x="334963" y="6381328"/>
            <a:ext cx="857239" cy="216000"/>
          </a:xfrm>
          <a:custGeom>
            <a:avLst/>
            <a:gdLst>
              <a:gd name="T0" fmla="*/ 1149 w 5072"/>
              <a:gd name="T1" fmla="*/ 1799 h 2556"/>
              <a:gd name="T2" fmla="*/ 1255 w 5072"/>
              <a:gd name="T3" fmla="*/ 2011 h 2556"/>
              <a:gd name="T4" fmla="*/ 1300 w 5072"/>
              <a:gd name="T5" fmla="*/ 1789 h 2556"/>
              <a:gd name="T6" fmla="*/ 440 w 5072"/>
              <a:gd name="T7" fmla="*/ 1849 h 2556"/>
              <a:gd name="T8" fmla="*/ 705 w 5072"/>
              <a:gd name="T9" fmla="*/ 2019 h 2556"/>
              <a:gd name="T10" fmla="*/ 946 w 5072"/>
              <a:gd name="T11" fmla="*/ 1777 h 2556"/>
              <a:gd name="T12" fmla="*/ 1002 w 5072"/>
              <a:gd name="T13" fmla="*/ 1162 h 2556"/>
              <a:gd name="T14" fmla="*/ 931 w 5072"/>
              <a:gd name="T15" fmla="*/ 595 h 2556"/>
              <a:gd name="T16" fmla="*/ 704 w 5072"/>
              <a:gd name="T17" fmla="*/ 393 h 2556"/>
              <a:gd name="T18" fmla="*/ 462 w 5072"/>
              <a:gd name="T19" fmla="*/ 527 h 2556"/>
              <a:gd name="T20" fmla="*/ 362 w 5072"/>
              <a:gd name="T21" fmla="*/ 1066 h 2556"/>
              <a:gd name="T22" fmla="*/ 406 w 5072"/>
              <a:gd name="T23" fmla="*/ 1745 h 2556"/>
              <a:gd name="T24" fmla="*/ 669 w 5072"/>
              <a:gd name="T25" fmla="*/ 1795 h 2556"/>
              <a:gd name="T26" fmla="*/ 532 w 5072"/>
              <a:gd name="T27" fmla="*/ 1663 h 2556"/>
              <a:gd name="T28" fmla="*/ 493 w 5072"/>
              <a:gd name="T29" fmla="*/ 1176 h 2556"/>
              <a:gd name="T30" fmla="*/ 544 w 5072"/>
              <a:gd name="T31" fmla="*/ 725 h 2556"/>
              <a:gd name="T32" fmla="*/ 708 w 5072"/>
              <a:gd name="T33" fmla="*/ 619 h 2556"/>
              <a:gd name="T34" fmla="*/ 835 w 5072"/>
              <a:gd name="T35" fmla="*/ 777 h 2556"/>
              <a:gd name="T36" fmla="*/ 860 w 5072"/>
              <a:gd name="T37" fmla="*/ 1486 h 2556"/>
              <a:gd name="T38" fmla="*/ 755 w 5072"/>
              <a:gd name="T39" fmla="*/ 1777 h 2556"/>
              <a:gd name="T40" fmla="*/ 2608 w 5072"/>
              <a:gd name="T41" fmla="*/ 2013 h 2556"/>
              <a:gd name="T42" fmla="*/ 2314 w 5072"/>
              <a:gd name="T43" fmla="*/ 1921 h 2556"/>
              <a:gd name="T44" fmla="*/ 2212 w 5072"/>
              <a:gd name="T45" fmla="*/ 1532 h 2556"/>
              <a:gd name="T46" fmla="*/ 2223 w 5072"/>
              <a:gd name="T47" fmla="*/ 785 h 2556"/>
              <a:gd name="T48" fmla="*/ 2396 w 5072"/>
              <a:gd name="T49" fmla="*/ 423 h 2556"/>
              <a:gd name="T50" fmla="*/ 2740 w 5072"/>
              <a:gd name="T51" fmla="*/ 651 h 2556"/>
              <a:gd name="T52" fmla="*/ 2413 w 5072"/>
              <a:gd name="T53" fmla="*/ 673 h 2556"/>
              <a:gd name="T54" fmla="*/ 2335 w 5072"/>
              <a:gd name="T55" fmla="*/ 1054 h 2556"/>
              <a:gd name="T56" fmla="*/ 2375 w 5072"/>
              <a:gd name="T57" fmla="*/ 1687 h 2556"/>
              <a:gd name="T58" fmla="*/ 2566 w 5072"/>
              <a:gd name="T59" fmla="*/ 1797 h 2556"/>
              <a:gd name="T60" fmla="*/ 3124 w 5072"/>
              <a:gd name="T61" fmla="*/ 903 h 2556"/>
              <a:gd name="T62" fmla="*/ 3051 w 5072"/>
              <a:gd name="T63" fmla="*/ 1194 h 2556"/>
              <a:gd name="T64" fmla="*/ 3503 w 5072"/>
              <a:gd name="T65" fmla="*/ 831 h 2556"/>
              <a:gd name="T66" fmla="*/ 3731 w 5072"/>
              <a:gd name="T67" fmla="*/ 907 h 2556"/>
              <a:gd name="T68" fmla="*/ 3822 w 5072"/>
              <a:gd name="T69" fmla="*/ 1280 h 2556"/>
              <a:gd name="T70" fmla="*/ 3796 w 5072"/>
              <a:gd name="T71" fmla="*/ 1773 h 2556"/>
              <a:gd name="T72" fmla="*/ 3670 w 5072"/>
              <a:gd name="T73" fmla="*/ 1997 h 2556"/>
              <a:gd name="T74" fmla="*/ 3435 w 5072"/>
              <a:gd name="T75" fmla="*/ 1975 h 2556"/>
              <a:gd name="T76" fmla="*/ 3327 w 5072"/>
              <a:gd name="T77" fmla="*/ 1695 h 2556"/>
              <a:gd name="T78" fmla="*/ 3322 w 5072"/>
              <a:gd name="T79" fmla="*/ 1186 h 2556"/>
              <a:gd name="T80" fmla="*/ 3491 w 5072"/>
              <a:gd name="T81" fmla="*/ 1775 h 2556"/>
              <a:gd name="T82" fmla="*/ 3633 w 5072"/>
              <a:gd name="T83" fmla="*/ 1787 h 2556"/>
              <a:gd name="T84" fmla="*/ 3697 w 5072"/>
              <a:gd name="T85" fmla="*/ 1516 h 2556"/>
              <a:gd name="T86" fmla="*/ 3653 w 5072"/>
              <a:gd name="T87" fmla="*/ 1082 h 2556"/>
              <a:gd name="T88" fmla="*/ 3505 w 5072"/>
              <a:gd name="T89" fmla="*/ 1054 h 2556"/>
              <a:gd name="T90" fmla="*/ 3439 w 5072"/>
              <a:gd name="T91" fmla="*/ 1320 h 2556"/>
              <a:gd name="T92" fmla="*/ 4300 w 5072"/>
              <a:gd name="T93" fmla="*/ 1925 h 2556"/>
              <a:gd name="T94" fmla="*/ 4036 w 5072"/>
              <a:gd name="T95" fmla="*/ 1983 h 2556"/>
              <a:gd name="T96" fmla="*/ 3953 w 5072"/>
              <a:gd name="T97" fmla="*/ 1705 h 2556"/>
              <a:gd name="T98" fmla="*/ 4084 w 5072"/>
              <a:gd name="T99" fmla="*/ 1707 h 2556"/>
              <a:gd name="T100" fmla="*/ 4256 w 5072"/>
              <a:gd name="T101" fmla="*/ 1773 h 2556"/>
              <a:gd name="T102" fmla="*/ 4851 w 5072"/>
              <a:gd name="T103" fmla="*/ 821 h 2556"/>
              <a:gd name="T104" fmla="*/ 5019 w 5072"/>
              <a:gd name="T105" fmla="*/ 962 h 2556"/>
              <a:gd name="T106" fmla="*/ 5072 w 5072"/>
              <a:gd name="T107" fmla="*/ 1430 h 2556"/>
              <a:gd name="T108" fmla="*/ 5015 w 5072"/>
              <a:gd name="T109" fmla="*/ 1881 h 2556"/>
              <a:gd name="T110" fmla="*/ 4846 w 5072"/>
              <a:gd name="T111" fmla="*/ 2021 h 2556"/>
              <a:gd name="T112" fmla="*/ 4748 w 5072"/>
              <a:gd name="T113" fmla="*/ 1072 h 2556"/>
              <a:gd name="T114" fmla="*/ 4865 w 5072"/>
              <a:gd name="T115" fmla="*/ 1789 h 2556"/>
              <a:gd name="T116" fmla="*/ 4940 w 5072"/>
              <a:gd name="T117" fmla="*/ 1556 h 2556"/>
              <a:gd name="T118" fmla="*/ 4904 w 5072"/>
              <a:gd name="T119" fmla="*/ 1104 h 2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72" h="2556" fill="norm" stroke="1" extrusionOk="0">
                <a:moveTo>
                  <a:pt x="1264" y="1058"/>
                </a:moveTo>
                <a:lnTo>
                  <a:pt x="1423" y="1058"/>
                </a:lnTo>
                <a:lnTo>
                  <a:pt x="1423" y="845"/>
                </a:lnTo>
                <a:lnTo>
                  <a:pt x="1264" y="845"/>
                </a:lnTo>
                <a:lnTo>
                  <a:pt x="1264" y="511"/>
                </a:lnTo>
                <a:lnTo>
                  <a:pt x="1140" y="511"/>
                </a:lnTo>
                <a:lnTo>
                  <a:pt x="1140" y="845"/>
                </a:lnTo>
                <a:lnTo>
                  <a:pt x="1066" y="845"/>
                </a:lnTo>
                <a:lnTo>
                  <a:pt x="1066" y="1058"/>
                </a:lnTo>
                <a:lnTo>
                  <a:pt x="1140" y="1058"/>
                </a:lnTo>
                <a:lnTo>
                  <a:pt x="1140" y="1592"/>
                </a:lnTo>
                <a:lnTo>
                  <a:pt x="1141" y="1651"/>
                </a:lnTo>
                <a:lnTo>
                  <a:pt x="1141" y="1679"/>
                </a:lnTo>
                <a:lnTo>
                  <a:pt x="1142" y="1705"/>
                </a:lnTo>
                <a:lnTo>
                  <a:pt x="1145" y="1755"/>
                </a:lnTo>
                <a:lnTo>
                  <a:pt x="1147" y="1779"/>
                </a:lnTo>
                <a:lnTo>
                  <a:pt x="1149" y="1799"/>
                </a:lnTo>
                <a:lnTo>
                  <a:pt x="1154" y="1839"/>
                </a:lnTo>
                <a:lnTo>
                  <a:pt x="1157" y="1857"/>
                </a:lnTo>
                <a:lnTo>
                  <a:pt x="1160" y="1875"/>
                </a:lnTo>
                <a:lnTo>
                  <a:pt x="1164" y="1891"/>
                </a:lnTo>
                <a:lnTo>
                  <a:pt x="1167" y="1905"/>
                </a:lnTo>
                <a:lnTo>
                  <a:pt x="1171" y="1917"/>
                </a:lnTo>
                <a:lnTo>
                  <a:pt x="1176" y="1929"/>
                </a:lnTo>
                <a:lnTo>
                  <a:pt x="1181" y="1941"/>
                </a:lnTo>
                <a:lnTo>
                  <a:pt x="1186" y="1951"/>
                </a:lnTo>
                <a:lnTo>
                  <a:pt x="1192" y="1961"/>
                </a:lnTo>
                <a:lnTo>
                  <a:pt x="1198" y="1969"/>
                </a:lnTo>
                <a:lnTo>
                  <a:pt x="1205" y="1977"/>
                </a:lnTo>
                <a:lnTo>
                  <a:pt x="1212" y="1985"/>
                </a:lnTo>
                <a:lnTo>
                  <a:pt x="1220" y="1991"/>
                </a:lnTo>
                <a:lnTo>
                  <a:pt x="1228" y="1997"/>
                </a:lnTo>
                <a:lnTo>
                  <a:pt x="1246" y="2007"/>
                </a:lnTo>
                <a:lnTo>
                  <a:pt x="1255" y="2011"/>
                </a:lnTo>
                <a:lnTo>
                  <a:pt x="1265" y="2013"/>
                </a:lnTo>
                <a:lnTo>
                  <a:pt x="1276" y="2017"/>
                </a:lnTo>
                <a:lnTo>
                  <a:pt x="1287" y="2019"/>
                </a:lnTo>
                <a:lnTo>
                  <a:pt x="1299" y="2019"/>
                </a:lnTo>
                <a:lnTo>
                  <a:pt x="1311" y="2019"/>
                </a:lnTo>
                <a:lnTo>
                  <a:pt x="1321" y="2019"/>
                </a:lnTo>
                <a:lnTo>
                  <a:pt x="1333" y="2017"/>
                </a:lnTo>
                <a:lnTo>
                  <a:pt x="1346" y="2015"/>
                </a:lnTo>
                <a:lnTo>
                  <a:pt x="1360" y="2011"/>
                </a:lnTo>
                <a:lnTo>
                  <a:pt x="1375" y="2007"/>
                </a:lnTo>
                <a:lnTo>
                  <a:pt x="1392" y="2003"/>
                </a:lnTo>
                <a:lnTo>
                  <a:pt x="1428" y="1989"/>
                </a:lnTo>
                <a:lnTo>
                  <a:pt x="1422" y="1789"/>
                </a:lnTo>
                <a:lnTo>
                  <a:pt x="1328" y="1795"/>
                </a:lnTo>
                <a:lnTo>
                  <a:pt x="1318" y="1795"/>
                </a:lnTo>
                <a:lnTo>
                  <a:pt x="1309" y="1793"/>
                </a:lnTo>
                <a:lnTo>
                  <a:pt x="1300" y="1789"/>
                </a:lnTo>
                <a:lnTo>
                  <a:pt x="1293" y="1785"/>
                </a:lnTo>
                <a:lnTo>
                  <a:pt x="1287" y="1777"/>
                </a:lnTo>
                <a:lnTo>
                  <a:pt x="1282" y="1771"/>
                </a:lnTo>
                <a:lnTo>
                  <a:pt x="1280" y="1765"/>
                </a:lnTo>
                <a:lnTo>
                  <a:pt x="1278" y="1761"/>
                </a:lnTo>
                <a:lnTo>
                  <a:pt x="1276" y="1755"/>
                </a:lnTo>
                <a:lnTo>
                  <a:pt x="1275" y="1749"/>
                </a:lnTo>
                <a:lnTo>
                  <a:pt x="1272" y="1737"/>
                </a:lnTo>
                <a:lnTo>
                  <a:pt x="1270" y="1721"/>
                </a:lnTo>
                <a:lnTo>
                  <a:pt x="1269" y="1703"/>
                </a:lnTo>
                <a:lnTo>
                  <a:pt x="1267" y="1681"/>
                </a:lnTo>
                <a:lnTo>
                  <a:pt x="1265" y="1627"/>
                </a:lnTo>
                <a:lnTo>
                  <a:pt x="1265" y="1598"/>
                </a:lnTo>
                <a:lnTo>
                  <a:pt x="1264" y="1564"/>
                </a:lnTo>
                <a:lnTo>
                  <a:pt x="1264" y="1058"/>
                </a:lnTo>
                <a:close/>
                <a:moveTo>
                  <a:pt x="430" y="1825"/>
                </a:moveTo>
                <a:lnTo>
                  <a:pt x="440" y="1849"/>
                </a:lnTo>
                <a:lnTo>
                  <a:pt x="450" y="1871"/>
                </a:lnTo>
                <a:lnTo>
                  <a:pt x="461" y="1891"/>
                </a:lnTo>
                <a:lnTo>
                  <a:pt x="467" y="1901"/>
                </a:lnTo>
                <a:lnTo>
                  <a:pt x="473" y="1911"/>
                </a:lnTo>
                <a:lnTo>
                  <a:pt x="485" y="1927"/>
                </a:lnTo>
                <a:lnTo>
                  <a:pt x="499" y="1943"/>
                </a:lnTo>
                <a:lnTo>
                  <a:pt x="513" y="1959"/>
                </a:lnTo>
                <a:lnTo>
                  <a:pt x="529" y="1971"/>
                </a:lnTo>
                <a:lnTo>
                  <a:pt x="545" y="1983"/>
                </a:lnTo>
                <a:lnTo>
                  <a:pt x="562" y="1993"/>
                </a:lnTo>
                <a:lnTo>
                  <a:pt x="580" y="2001"/>
                </a:lnTo>
                <a:lnTo>
                  <a:pt x="598" y="2007"/>
                </a:lnTo>
                <a:lnTo>
                  <a:pt x="618" y="2013"/>
                </a:lnTo>
                <a:lnTo>
                  <a:pt x="639" y="2017"/>
                </a:lnTo>
                <a:lnTo>
                  <a:pt x="660" y="2019"/>
                </a:lnTo>
                <a:lnTo>
                  <a:pt x="682" y="2019"/>
                </a:lnTo>
                <a:lnTo>
                  <a:pt x="705" y="2019"/>
                </a:lnTo>
                <a:lnTo>
                  <a:pt x="724" y="2015"/>
                </a:lnTo>
                <a:lnTo>
                  <a:pt x="732" y="2015"/>
                </a:lnTo>
                <a:lnTo>
                  <a:pt x="740" y="2011"/>
                </a:lnTo>
                <a:lnTo>
                  <a:pt x="747" y="2009"/>
                </a:lnTo>
                <a:lnTo>
                  <a:pt x="753" y="2005"/>
                </a:lnTo>
                <a:lnTo>
                  <a:pt x="855" y="2342"/>
                </a:lnTo>
                <a:lnTo>
                  <a:pt x="974" y="2231"/>
                </a:lnTo>
                <a:lnTo>
                  <a:pt x="877" y="1921"/>
                </a:lnTo>
                <a:lnTo>
                  <a:pt x="893" y="1897"/>
                </a:lnTo>
                <a:lnTo>
                  <a:pt x="901" y="1883"/>
                </a:lnTo>
                <a:lnTo>
                  <a:pt x="908" y="1871"/>
                </a:lnTo>
                <a:lnTo>
                  <a:pt x="915" y="1857"/>
                </a:lnTo>
                <a:lnTo>
                  <a:pt x="922" y="1841"/>
                </a:lnTo>
                <a:lnTo>
                  <a:pt x="928" y="1827"/>
                </a:lnTo>
                <a:lnTo>
                  <a:pt x="934" y="1811"/>
                </a:lnTo>
                <a:lnTo>
                  <a:pt x="940" y="1793"/>
                </a:lnTo>
                <a:lnTo>
                  <a:pt x="946" y="1777"/>
                </a:lnTo>
                <a:lnTo>
                  <a:pt x="956" y="1741"/>
                </a:lnTo>
                <a:lnTo>
                  <a:pt x="961" y="1721"/>
                </a:lnTo>
                <a:lnTo>
                  <a:pt x="965" y="1701"/>
                </a:lnTo>
                <a:lnTo>
                  <a:pt x="969" y="1681"/>
                </a:lnTo>
                <a:lnTo>
                  <a:pt x="973" y="1661"/>
                </a:lnTo>
                <a:lnTo>
                  <a:pt x="976" y="1639"/>
                </a:lnTo>
                <a:lnTo>
                  <a:pt x="980" y="1615"/>
                </a:lnTo>
                <a:lnTo>
                  <a:pt x="983" y="1594"/>
                </a:lnTo>
                <a:lnTo>
                  <a:pt x="986" y="1570"/>
                </a:lnTo>
                <a:lnTo>
                  <a:pt x="991" y="1518"/>
                </a:lnTo>
                <a:lnTo>
                  <a:pt x="995" y="1464"/>
                </a:lnTo>
                <a:lnTo>
                  <a:pt x="998" y="1406"/>
                </a:lnTo>
                <a:lnTo>
                  <a:pt x="1000" y="1376"/>
                </a:lnTo>
                <a:lnTo>
                  <a:pt x="1001" y="1346"/>
                </a:lnTo>
                <a:lnTo>
                  <a:pt x="1002" y="1282"/>
                </a:lnTo>
                <a:lnTo>
                  <a:pt x="1003" y="1214"/>
                </a:lnTo>
                <a:lnTo>
                  <a:pt x="1002" y="1162"/>
                </a:lnTo>
                <a:lnTo>
                  <a:pt x="1001" y="1112"/>
                </a:lnTo>
                <a:lnTo>
                  <a:pt x="1001" y="1088"/>
                </a:lnTo>
                <a:lnTo>
                  <a:pt x="1000" y="1064"/>
                </a:lnTo>
                <a:lnTo>
                  <a:pt x="998" y="1018"/>
                </a:lnTo>
                <a:lnTo>
                  <a:pt x="996" y="974"/>
                </a:lnTo>
                <a:lnTo>
                  <a:pt x="993" y="931"/>
                </a:lnTo>
                <a:lnTo>
                  <a:pt x="991" y="911"/>
                </a:lnTo>
                <a:lnTo>
                  <a:pt x="989" y="891"/>
                </a:lnTo>
                <a:lnTo>
                  <a:pt x="985" y="851"/>
                </a:lnTo>
                <a:lnTo>
                  <a:pt x="980" y="813"/>
                </a:lnTo>
                <a:lnTo>
                  <a:pt x="975" y="777"/>
                </a:lnTo>
                <a:lnTo>
                  <a:pt x="969" y="741"/>
                </a:lnTo>
                <a:lnTo>
                  <a:pt x="962" y="709"/>
                </a:lnTo>
                <a:lnTo>
                  <a:pt x="955" y="679"/>
                </a:lnTo>
                <a:lnTo>
                  <a:pt x="948" y="649"/>
                </a:lnTo>
                <a:lnTo>
                  <a:pt x="940" y="621"/>
                </a:lnTo>
                <a:lnTo>
                  <a:pt x="931" y="595"/>
                </a:lnTo>
                <a:lnTo>
                  <a:pt x="922" y="571"/>
                </a:lnTo>
                <a:lnTo>
                  <a:pt x="912" y="547"/>
                </a:lnTo>
                <a:lnTo>
                  <a:pt x="901" y="527"/>
                </a:lnTo>
                <a:lnTo>
                  <a:pt x="889" y="507"/>
                </a:lnTo>
                <a:lnTo>
                  <a:pt x="883" y="497"/>
                </a:lnTo>
                <a:lnTo>
                  <a:pt x="876" y="489"/>
                </a:lnTo>
                <a:lnTo>
                  <a:pt x="870" y="479"/>
                </a:lnTo>
                <a:lnTo>
                  <a:pt x="863" y="471"/>
                </a:lnTo>
                <a:lnTo>
                  <a:pt x="848" y="457"/>
                </a:lnTo>
                <a:lnTo>
                  <a:pt x="833" y="443"/>
                </a:lnTo>
                <a:lnTo>
                  <a:pt x="817" y="431"/>
                </a:lnTo>
                <a:lnTo>
                  <a:pt x="801" y="421"/>
                </a:lnTo>
                <a:lnTo>
                  <a:pt x="783" y="413"/>
                </a:lnTo>
                <a:lnTo>
                  <a:pt x="764" y="405"/>
                </a:lnTo>
                <a:lnTo>
                  <a:pt x="745" y="399"/>
                </a:lnTo>
                <a:lnTo>
                  <a:pt x="725" y="395"/>
                </a:lnTo>
                <a:lnTo>
                  <a:pt x="704" y="393"/>
                </a:lnTo>
                <a:lnTo>
                  <a:pt x="682" y="393"/>
                </a:lnTo>
                <a:lnTo>
                  <a:pt x="661" y="393"/>
                </a:lnTo>
                <a:lnTo>
                  <a:pt x="640" y="395"/>
                </a:lnTo>
                <a:lnTo>
                  <a:pt x="619" y="399"/>
                </a:lnTo>
                <a:lnTo>
                  <a:pt x="599" y="405"/>
                </a:lnTo>
                <a:lnTo>
                  <a:pt x="581" y="413"/>
                </a:lnTo>
                <a:lnTo>
                  <a:pt x="563" y="421"/>
                </a:lnTo>
                <a:lnTo>
                  <a:pt x="555" y="425"/>
                </a:lnTo>
                <a:lnTo>
                  <a:pt x="546" y="431"/>
                </a:lnTo>
                <a:lnTo>
                  <a:pt x="538" y="437"/>
                </a:lnTo>
                <a:lnTo>
                  <a:pt x="530" y="443"/>
                </a:lnTo>
                <a:lnTo>
                  <a:pt x="522" y="449"/>
                </a:lnTo>
                <a:lnTo>
                  <a:pt x="515" y="457"/>
                </a:lnTo>
                <a:lnTo>
                  <a:pt x="501" y="471"/>
                </a:lnTo>
                <a:lnTo>
                  <a:pt x="487" y="489"/>
                </a:lnTo>
                <a:lnTo>
                  <a:pt x="474" y="507"/>
                </a:lnTo>
                <a:lnTo>
                  <a:pt x="462" y="527"/>
                </a:lnTo>
                <a:lnTo>
                  <a:pt x="451" y="547"/>
                </a:lnTo>
                <a:lnTo>
                  <a:pt x="441" y="571"/>
                </a:lnTo>
                <a:lnTo>
                  <a:pt x="431" y="595"/>
                </a:lnTo>
                <a:lnTo>
                  <a:pt x="423" y="621"/>
                </a:lnTo>
                <a:lnTo>
                  <a:pt x="415" y="649"/>
                </a:lnTo>
                <a:lnTo>
                  <a:pt x="407" y="679"/>
                </a:lnTo>
                <a:lnTo>
                  <a:pt x="400" y="711"/>
                </a:lnTo>
                <a:lnTo>
                  <a:pt x="394" y="743"/>
                </a:lnTo>
                <a:lnTo>
                  <a:pt x="388" y="777"/>
                </a:lnTo>
                <a:lnTo>
                  <a:pt x="385" y="795"/>
                </a:lnTo>
                <a:lnTo>
                  <a:pt x="383" y="815"/>
                </a:lnTo>
                <a:lnTo>
                  <a:pt x="378" y="853"/>
                </a:lnTo>
                <a:lnTo>
                  <a:pt x="374" y="891"/>
                </a:lnTo>
                <a:lnTo>
                  <a:pt x="370" y="933"/>
                </a:lnTo>
                <a:lnTo>
                  <a:pt x="367" y="976"/>
                </a:lnTo>
                <a:lnTo>
                  <a:pt x="364" y="1020"/>
                </a:lnTo>
                <a:lnTo>
                  <a:pt x="362" y="1066"/>
                </a:lnTo>
                <a:lnTo>
                  <a:pt x="361" y="1114"/>
                </a:lnTo>
                <a:lnTo>
                  <a:pt x="361" y="1140"/>
                </a:lnTo>
                <a:lnTo>
                  <a:pt x="360" y="1164"/>
                </a:lnTo>
                <a:lnTo>
                  <a:pt x="360" y="1216"/>
                </a:lnTo>
                <a:lnTo>
                  <a:pt x="360" y="1268"/>
                </a:lnTo>
                <a:lnTo>
                  <a:pt x="361" y="1318"/>
                </a:lnTo>
                <a:lnTo>
                  <a:pt x="362" y="1364"/>
                </a:lnTo>
                <a:lnTo>
                  <a:pt x="364" y="1410"/>
                </a:lnTo>
                <a:lnTo>
                  <a:pt x="367" y="1456"/>
                </a:lnTo>
                <a:lnTo>
                  <a:pt x="370" y="1498"/>
                </a:lnTo>
                <a:lnTo>
                  <a:pt x="373" y="1538"/>
                </a:lnTo>
                <a:lnTo>
                  <a:pt x="378" y="1578"/>
                </a:lnTo>
                <a:lnTo>
                  <a:pt x="382" y="1613"/>
                </a:lnTo>
                <a:lnTo>
                  <a:pt x="387" y="1649"/>
                </a:lnTo>
                <a:lnTo>
                  <a:pt x="393" y="1683"/>
                </a:lnTo>
                <a:lnTo>
                  <a:pt x="399" y="1715"/>
                </a:lnTo>
                <a:lnTo>
                  <a:pt x="406" y="1745"/>
                </a:lnTo>
                <a:lnTo>
                  <a:pt x="410" y="1759"/>
                </a:lnTo>
                <a:lnTo>
                  <a:pt x="414" y="1775"/>
                </a:lnTo>
                <a:lnTo>
                  <a:pt x="422" y="1801"/>
                </a:lnTo>
                <a:lnTo>
                  <a:pt x="430" y="1825"/>
                </a:lnTo>
                <a:close/>
                <a:moveTo>
                  <a:pt x="0" y="409"/>
                </a:moveTo>
                <a:lnTo>
                  <a:pt x="205" y="0"/>
                </a:lnTo>
                <a:lnTo>
                  <a:pt x="1000" y="0"/>
                </a:lnTo>
                <a:lnTo>
                  <a:pt x="1796" y="0"/>
                </a:lnTo>
                <a:lnTo>
                  <a:pt x="1796" y="1072"/>
                </a:lnTo>
                <a:lnTo>
                  <a:pt x="1796" y="2147"/>
                </a:lnTo>
                <a:lnTo>
                  <a:pt x="1591" y="2556"/>
                </a:lnTo>
                <a:lnTo>
                  <a:pt x="795" y="2556"/>
                </a:lnTo>
                <a:lnTo>
                  <a:pt x="0" y="2556"/>
                </a:lnTo>
                <a:lnTo>
                  <a:pt x="0" y="1482"/>
                </a:lnTo>
                <a:lnTo>
                  <a:pt x="0" y="409"/>
                </a:lnTo>
                <a:close/>
                <a:moveTo>
                  <a:pt x="682" y="1795"/>
                </a:moveTo>
                <a:lnTo>
                  <a:pt x="669" y="1795"/>
                </a:lnTo>
                <a:lnTo>
                  <a:pt x="656" y="1793"/>
                </a:lnTo>
                <a:lnTo>
                  <a:pt x="643" y="1791"/>
                </a:lnTo>
                <a:lnTo>
                  <a:pt x="631" y="1787"/>
                </a:lnTo>
                <a:lnTo>
                  <a:pt x="619" y="1783"/>
                </a:lnTo>
                <a:lnTo>
                  <a:pt x="608" y="1777"/>
                </a:lnTo>
                <a:lnTo>
                  <a:pt x="598" y="1771"/>
                </a:lnTo>
                <a:lnTo>
                  <a:pt x="589" y="1763"/>
                </a:lnTo>
                <a:lnTo>
                  <a:pt x="584" y="1759"/>
                </a:lnTo>
                <a:lnTo>
                  <a:pt x="580" y="1753"/>
                </a:lnTo>
                <a:lnTo>
                  <a:pt x="571" y="1743"/>
                </a:lnTo>
                <a:lnTo>
                  <a:pt x="563" y="1733"/>
                </a:lnTo>
                <a:lnTo>
                  <a:pt x="556" y="1721"/>
                </a:lnTo>
                <a:lnTo>
                  <a:pt x="552" y="1715"/>
                </a:lnTo>
                <a:lnTo>
                  <a:pt x="549" y="1707"/>
                </a:lnTo>
                <a:lnTo>
                  <a:pt x="542" y="1693"/>
                </a:lnTo>
                <a:lnTo>
                  <a:pt x="537" y="1679"/>
                </a:lnTo>
                <a:lnTo>
                  <a:pt x="532" y="1663"/>
                </a:lnTo>
                <a:lnTo>
                  <a:pt x="527" y="1645"/>
                </a:lnTo>
                <a:lnTo>
                  <a:pt x="522" y="1625"/>
                </a:lnTo>
                <a:lnTo>
                  <a:pt x="518" y="1605"/>
                </a:lnTo>
                <a:lnTo>
                  <a:pt x="514" y="1584"/>
                </a:lnTo>
                <a:lnTo>
                  <a:pt x="511" y="1562"/>
                </a:lnTo>
                <a:lnTo>
                  <a:pt x="508" y="1536"/>
                </a:lnTo>
                <a:lnTo>
                  <a:pt x="505" y="1510"/>
                </a:lnTo>
                <a:lnTo>
                  <a:pt x="502" y="1484"/>
                </a:lnTo>
                <a:lnTo>
                  <a:pt x="500" y="1454"/>
                </a:lnTo>
                <a:lnTo>
                  <a:pt x="498" y="1424"/>
                </a:lnTo>
                <a:lnTo>
                  <a:pt x="496" y="1392"/>
                </a:lnTo>
                <a:lnTo>
                  <a:pt x="495" y="1360"/>
                </a:lnTo>
                <a:lnTo>
                  <a:pt x="494" y="1326"/>
                </a:lnTo>
                <a:lnTo>
                  <a:pt x="493" y="1290"/>
                </a:lnTo>
                <a:lnTo>
                  <a:pt x="493" y="1252"/>
                </a:lnTo>
                <a:lnTo>
                  <a:pt x="492" y="1214"/>
                </a:lnTo>
                <a:lnTo>
                  <a:pt x="493" y="1176"/>
                </a:lnTo>
                <a:lnTo>
                  <a:pt x="493" y="1138"/>
                </a:lnTo>
                <a:lnTo>
                  <a:pt x="494" y="1102"/>
                </a:lnTo>
                <a:lnTo>
                  <a:pt x="495" y="1068"/>
                </a:lnTo>
                <a:lnTo>
                  <a:pt x="496" y="1034"/>
                </a:lnTo>
                <a:lnTo>
                  <a:pt x="498" y="1004"/>
                </a:lnTo>
                <a:lnTo>
                  <a:pt x="500" y="972"/>
                </a:lnTo>
                <a:lnTo>
                  <a:pt x="502" y="945"/>
                </a:lnTo>
                <a:lnTo>
                  <a:pt x="505" y="917"/>
                </a:lnTo>
                <a:lnTo>
                  <a:pt x="508" y="889"/>
                </a:lnTo>
                <a:lnTo>
                  <a:pt x="511" y="865"/>
                </a:lnTo>
                <a:lnTo>
                  <a:pt x="515" y="841"/>
                </a:lnTo>
                <a:lnTo>
                  <a:pt x="519" y="819"/>
                </a:lnTo>
                <a:lnTo>
                  <a:pt x="523" y="797"/>
                </a:lnTo>
                <a:lnTo>
                  <a:pt x="528" y="777"/>
                </a:lnTo>
                <a:lnTo>
                  <a:pt x="533" y="759"/>
                </a:lnTo>
                <a:lnTo>
                  <a:pt x="538" y="741"/>
                </a:lnTo>
                <a:lnTo>
                  <a:pt x="544" y="725"/>
                </a:lnTo>
                <a:lnTo>
                  <a:pt x="550" y="711"/>
                </a:lnTo>
                <a:lnTo>
                  <a:pt x="557" y="697"/>
                </a:lnTo>
                <a:lnTo>
                  <a:pt x="565" y="683"/>
                </a:lnTo>
                <a:lnTo>
                  <a:pt x="573" y="671"/>
                </a:lnTo>
                <a:lnTo>
                  <a:pt x="577" y="667"/>
                </a:lnTo>
                <a:lnTo>
                  <a:pt x="581" y="661"/>
                </a:lnTo>
                <a:lnTo>
                  <a:pt x="590" y="651"/>
                </a:lnTo>
                <a:lnTo>
                  <a:pt x="600" y="643"/>
                </a:lnTo>
                <a:lnTo>
                  <a:pt x="610" y="637"/>
                </a:lnTo>
                <a:lnTo>
                  <a:pt x="620" y="629"/>
                </a:lnTo>
                <a:lnTo>
                  <a:pt x="631" y="625"/>
                </a:lnTo>
                <a:lnTo>
                  <a:pt x="644" y="621"/>
                </a:lnTo>
                <a:lnTo>
                  <a:pt x="656" y="619"/>
                </a:lnTo>
                <a:lnTo>
                  <a:pt x="669" y="617"/>
                </a:lnTo>
                <a:lnTo>
                  <a:pt x="682" y="617"/>
                </a:lnTo>
                <a:lnTo>
                  <a:pt x="696" y="617"/>
                </a:lnTo>
                <a:lnTo>
                  <a:pt x="708" y="619"/>
                </a:lnTo>
                <a:lnTo>
                  <a:pt x="715" y="619"/>
                </a:lnTo>
                <a:lnTo>
                  <a:pt x="721" y="621"/>
                </a:lnTo>
                <a:lnTo>
                  <a:pt x="732" y="625"/>
                </a:lnTo>
                <a:lnTo>
                  <a:pt x="743" y="629"/>
                </a:lnTo>
                <a:lnTo>
                  <a:pt x="754" y="637"/>
                </a:lnTo>
                <a:lnTo>
                  <a:pt x="759" y="639"/>
                </a:lnTo>
                <a:lnTo>
                  <a:pt x="764" y="643"/>
                </a:lnTo>
                <a:lnTo>
                  <a:pt x="773" y="651"/>
                </a:lnTo>
                <a:lnTo>
                  <a:pt x="782" y="661"/>
                </a:lnTo>
                <a:lnTo>
                  <a:pt x="791" y="671"/>
                </a:lnTo>
                <a:lnTo>
                  <a:pt x="799" y="683"/>
                </a:lnTo>
                <a:lnTo>
                  <a:pt x="806" y="697"/>
                </a:lnTo>
                <a:lnTo>
                  <a:pt x="813" y="711"/>
                </a:lnTo>
                <a:lnTo>
                  <a:pt x="819" y="725"/>
                </a:lnTo>
                <a:lnTo>
                  <a:pt x="825" y="741"/>
                </a:lnTo>
                <a:lnTo>
                  <a:pt x="830" y="759"/>
                </a:lnTo>
                <a:lnTo>
                  <a:pt x="835" y="777"/>
                </a:lnTo>
                <a:lnTo>
                  <a:pt x="839" y="797"/>
                </a:lnTo>
                <a:lnTo>
                  <a:pt x="844" y="819"/>
                </a:lnTo>
                <a:lnTo>
                  <a:pt x="847" y="841"/>
                </a:lnTo>
                <a:lnTo>
                  <a:pt x="854" y="891"/>
                </a:lnTo>
                <a:lnTo>
                  <a:pt x="860" y="945"/>
                </a:lnTo>
                <a:lnTo>
                  <a:pt x="862" y="974"/>
                </a:lnTo>
                <a:lnTo>
                  <a:pt x="864" y="1004"/>
                </a:lnTo>
                <a:lnTo>
                  <a:pt x="868" y="1070"/>
                </a:lnTo>
                <a:lnTo>
                  <a:pt x="869" y="1140"/>
                </a:lnTo>
                <a:lnTo>
                  <a:pt x="870" y="1178"/>
                </a:lnTo>
                <a:lnTo>
                  <a:pt x="870" y="1216"/>
                </a:lnTo>
                <a:lnTo>
                  <a:pt x="870" y="1292"/>
                </a:lnTo>
                <a:lnTo>
                  <a:pt x="868" y="1362"/>
                </a:lnTo>
                <a:lnTo>
                  <a:pt x="867" y="1380"/>
                </a:lnTo>
                <a:lnTo>
                  <a:pt x="866" y="1396"/>
                </a:lnTo>
                <a:lnTo>
                  <a:pt x="865" y="1428"/>
                </a:lnTo>
                <a:lnTo>
                  <a:pt x="860" y="1486"/>
                </a:lnTo>
                <a:lnTo>
                  <a:pt x="855" y="1540"/>
                </a:lnTo>
                <a:lnTo>
                  <a:pt x="852" y="1564"/>
                </a:lnTo>
                <a:lnTo>
                  <a:pt x="848" y="1588"/>
                </a:lnTo>
                <a:lnTo>
                  <a:pt x="844" y="1609"/>
                </a:lnTo>
                <a:lnTo>
                  <a:pt x="840" y="1629"/>
                </a:lnTo>
                <a:lnTo>
                  <a:pt x="836" y="1647"/>
                </a:lnTo>
                <a:lnTo>
                  <a:pt x="831" y="1665"/>
                </a:lnTo>
                <a:lnTo>
                  <a:pt x="826" y="1681"/>
                </a:lnTo>
                <a:lnTo>
                  <a:pt x="820" y="1695"/>
                </a:lnTo>
                <a:lnTo>
                  <a:pt x="814" y="1709"/>
                </a:lnTo>
                <a:lnTo>
                  <a:pt x="807" y="1723"/>
                </a:lnTo>
                <a:lnTo>
                  <a:pt x="800" y="1733"/>
                </a:lnTo>
                <a:lnTo>
                  <a:pt x="792" y="1745"/>
                </a:lnTo>
                <a:lnTo>
                  <a:pt x="784" y="1755"/>
                </a:lnTo>
                <a:lnTo>
                  <a:pt x="775" y="1763"/>
                </a:lnTo>
                <a:lnTo>
                  <a:pt x="765" y="1771"/>
                </a:lnTo>
                <a:lnTo>
                  <a:pt x="755" y="1777"/>
                </a:lnTo>
                <a:lnTo>
                  <a:pt x="744" y="1783"/>
                </a:lnTo>
                <a:lnTo>
                  <a:pt x="733" y="1787"/>
                </a:lnTo>
                <a:lnTo>
                  <a:pt x="721" y="1791"/>
                </a:lnTo>
                <a:lnTo>
                  <a:pt x="709" y="1793"/>
                </a:lnTo>
                <a:lnTo>
                  <a:pt x="696" y="1795"/>
                </a:lnTo>
                <a:lnTo>
                  <a:pt x="682" y="1795"/>
                </a:lnTo>
                <a:close/>
                <a:moveTo>
                  <a:pt x="2555" y="1394"/>
                </a:moveTo>
                <a:lnTo>
                  <a:pt x="2555" y="1168"/>
                </a:lnTo>
                <a:lnTo>
                  <a:pt x="2780" y="1168"/>
                </a:lnTo>
                <a:lnTo>
                  <a:pt x="2780" y="1969"/>
                </a:lnTo>
                <a:lnTo>
                  <a:pt x="2771" y="1973"/>
                </a:lnTo>
                <a:lnTo>
                  <a:pt x="2761" y="1977"/>
                </a:lnTo>
                <a:lnTo>
                  <a:pt x="2747" y="1983"/>
                </a:lnTo>
                <a:lnTo>
                  <a:pt x="2732" y="1987"/>
                </a:lnTo>
                <a:lnTo>
                  <a:pt x="2696" y="1995"/>
                </a:lnTo>
                <a:lnTo>
                  <a:pt x="2652" y="2005"/>
                </a:lnTo>
                <a:lnTo>
                  <a:pt x="2608" y="2013"/>
                </a:lnTo>
                <a:lnTo>
                  <a:pt x="2571" y="2017"/>
                </a:lnTo>
                <a:lnTo>
                  <a:pt x="2540" y="2021"/>
                </a:lnTo>
                <a:lnTo>
                  <a:pt x="2527" y="2023"/>
                </a:lnTo>
                <a:lnTo>
                  <a:pt x="2515" y="2023"/>
                </a:lnTo>
                <a:lnTo>
                  <a:pt x="2493" y="2021"/>
                </a:lnTo>
                <a:lnTo>
                  <a:pt x="2472" y="2019"/>
                </a:lnTo>
                <a:lnTo>
                  <a:pt x="2452" y="2015"/>
                </a:lnTo>
                <a:lnTo>
                  <a:pt x="2433" y="2011"/>
                </a:lnTo>
                <a:lnTo>
                  <a:pt x="2414" y="2003"/>
                </a:lnTo>
                <a:lnTo>
                  <a:pt x="2396" y="1995"/>
                </a:lnTo>
                <a:lnTo>
                  <a:pt x="2380" y="1985"/>
                </a:lnTo>
                <a:lnTo>
                  <a:pt x="2364" y="1973"/>
                </a:lnTo>
                <a:lnTo>
                  <a:pt x="2349" y="1959"/>
                </a:lnTo>
                <a:lnTo>
                  <a:pt x="2334" y="1945"/>
                </a:lnTo>
                <a:lnTo>
                  <a:pt x="2328" y="1937"/>
                </a:lnTo>
                <a:lnTo>
                  <a:pt x="2320" y="1929"/>
                </a:lnTo>
                <a:lnTo>
                  <a:pt x="2314" y="1921"/>
                </a:lnTo>
                <a:lnTo>
                  <a:pt x="2308" y="1911"/>
                </a:lnTo>
                <a:lnTo>
                  <a:pt x="2302" y="1901"/>
                </a:lnTo>
                <a:lnTo>
                  <a:pt x="2296" y="1891"/>
                </a:lnTo>
                <a:lnTo>
                  <a:pt x="2291" y="1881"/>
                </a:lnTo>
                <a:lnTo>
                  <a:pt x="2285" y="1871"/>
                </a:lnTo>
                <a:lnTo>
                  <a:pt x="2280" y="1859"/>
                </a:lnTo>
                <a:lnTo>
                  <a:pt x="2276" y="1849"/>
                </a:lnTo>
                <a:lnTo>
                  <a:pt x="2267" y="1825"/>
                </a:lnTo>
                <a:lnTo>
                  <a:pt x="2258" y="1799"/>
                </a:lnTo>
                <a:lnTo>
                  <a:pt x="2251" y="1771"/>
                </a:lnTo>
                <a:lnTo>
                  <a:pt x="2244" y="1743"/>
                </a:lnTo>
                <a:lnTo>
                  <a:pt x="2237" y="1711"/>
                </a:lnTo>
                <a:lnTo>
                  <a:pt x="2231" y="1679"/>
                </a:lnTo>
                <a:lnTo>
                  <a:pt x="2225" y="1645"/>
                </a:lnTo>
                <a:lnTo>
                  <a:pt x="2220" y="1609"/>
                </a:lnTo>
                <a:lnTo>
                  <a:pt x="2216" y="1572"/>
                </a:lnTo>
                <a:lnTo>
                  <a:pt x="2212" y="1532"/>
                </a:lnTo>
                <a:lnTo>
                  <a:pt x="2208" y="1490"/>
                </a:lnTo>
                <a:lnTo>
                  <a:pt x="2205" y="1448"/>
                </a:lnTo>
                <a:lnTo>
                  <a:pt x="2203" y="1402"/>
                </a:lnTo>
                <a:lnTo>
                  <a:pt x="2201" y="1356"/>
                </a:lnTo>
                <a:lnTo>
                  <a:pt x="2200" y="1308"/>
                </a:lnTo>
                <a:lnTo>
                  <a:pt x="2199" y="1258"/>
                </a:lnTo>
                <a:lnTo>
                  <a:pt x="2199" y="1206"/>
                </a:lnTo>
                <a:lnTo>
                  <a:pt x="2199" y="1154"/>
                </a:lnTo>
                <a:lnTo>
                  <a:pt x="2200" y="1104"/>
                </a:lnTo>
                <a:lnTo>
                  <a:pt x="2201" y="1054"/>
                </a:lnTo>
                <a:lnTo>
                  <a:pt x="2203" y="1008"/>
                </a:lnTo>
                <a:lnTo>
                  <a:pt x="2205" y="964"/>
                </a:lnTo>
                <a:lnTo>
                  <a:pt x="2208" y="921"/>
                </a:lnTo>
                <a:lnTo>
                  <a:pt x="2212" y="879"/>
                </a:lnTo>
                <a:lnTo>
                  <a:pt x="2216" y="841"/>
                </a:lnTo>
                <a:lnTo>
                  <a:pt x="2221" y="803"/>
                </a:lnTo>
                <a:lnTo>
                  <a:pt x="2223" y="785"/>
                </a:lnTo>
                <a:lnTo>
                  <a:pt x="2226" y="767"/>
                </a:lnTo>
                <a:lnTo>
                  <a:pt x="2231" y="733"/>
                </a:lnTo>
                <a:lnTo>
                  <a:pt x="2238" y="701"/>
                </a:lnTo>
                <a:lnTo>
                  <a:pt x="2244" y="669"/>
                </a:lnTo>
                <a:lnTo>
                  <a:pt x="2252" y="641"/>
                </a:lnTo>
                <a:lnTo>
                  <a:pt x="2259" y="615"/>
                </a:lnTo>
                <a:lnTo>
                  <a:pt x="2268" y="589"/>
                </a:lnTo>
                <a:lnTo>
                  <a:pt x="2277" y="565"/>
                </a:lnTo>
                <a:lnTo>
                  <a:pt x="2287" y="543"/>
                </a:lnTo>
                <a:lnTo>
                  <a:pt x="2298" y="523"/>
                </a:lnTo>
                <a:lnTo>
                  <a:pt x="2309" y="505"/>
                </a:lnTo>
                <a:lnTo>
                  <a:pt x="2322" y="487"/>
                </a:lnTo>
                <a:lnTo>
                  <a:pt x="2336" y="471"/>
                </a:lnTo>
                <a:lnTo>
                  <a:pt x="2350" y="457"/>
                </a:lnTo>
                <a:lnTo>
                  <a:pt x="2364" y="445"/>
                </a:lnTo>
                <a:lnTo>
                  <a:pt x="2380" y="433"/>
                </a:lnTo>
                <a:lnTo>
                  <a:pt x="2396" y="423"/>
                </a:lnTo>
                <a:lnTo>
                  <a:pt x="2413" y="415"/>
                </a:lnTo>
                <a:lnTo>
                  <a:pt x="2431" y="407"/>
                </a:lnTo>
                <a:lnTo>
                  <a:pt x="2450" y="403"/>
                </a:lnTo>
                <a:lnTo>
                  <a:pt x="2469" y="399"/>
                </a:lnTo>
                <a:lnTo>
                  <a:pt x="2490" y="397"/>
                </a:lnTo>
                <a:lnTo>
                  <a:pt x="2511" y="395"/>
                </a:lnTo>
                <a:lnTo>
                  <a:pt x="2537" y="397"/>
                </a:lnTo>
                <a:lnTo>
                  <a:pt x="2563" y="399"/>
                </a:lnTo>
                <a:lnTo>
                  <a:pt x="2590" y="403"/>
                </a:lnTo>
                <a:lnTo>
                  <a:pt x="2618" y="407"/>
                </a:lnTo>
                <a:lnTo>
                  <a:pt x="2647" y="413"/>
                </a:lnTo>
                <a:lnTo>
                  <a:pt x="2677" y="421"/>
                </a:lnTo>
                <a:lnTo>
                  <a:pt x="2708" y="431"/>
                </a:lnTo>
                <a:lnTo>
                  <a:pt x="2739" y="441"/>
                </a:lnTo>
                <a:lnTo>
                  <a:pt x="2780" y="457"/>
                </a:lnTo>
                <a:lnTo>
                  <a:pt x="2776" y="661"/>
                </a:lnTo>
                <a:lnTo>
                  <a:pt x="2740" y="651"/>
                </a:lnTo>
                <a:lnTo>
                  <a:pt x="2707" y="645"/>
                </a:lnTo>
                <a:lnTo>
                  <a:pt x="2674" y="639"/>
                </a:lnTo>
                <a:lnTo>
                  <a:pt x="2642" y="633"/>
                </a:lnTo>
                <a:lnTo>
                  <a:pt x="2612" y="629"/>
                </a:lnTo>
                <a:lnTo>
                  <a:pt x="2582" y="627"/>
                </a:lnTo>
                <a:lnTo>
                  <a:pt x="2553" y="625"/>
                </a:lnTo>
                <a:lnTo>
                  <a:pt x="2525" y="623"/>
                </a:lnTo>
                <a:lnTo>
                  <a:pt x="2511" y="625"/>
                </a:lnTo>
                <a:lnTo>
                  <a:pt x="2498" y="625"/>
                </a:lnTo>
                <a:lnTo>
                  <a:pt x="2486" y="629"/>
                </a:lnTo>
                <a:lnTo>
                  <a:pt x="2474" y="631"/>
                </a:lnTo>
                <a:lnTo>
                  <a:pt x="2462" y="635"/>
                </a:lnTo>
                <a:lnTo>
                  <a:pt x="2451" y="641"/>
                </a:lnTo>
                <a:lnTo>
                  <a:pt x="2441" y="647"/>
                </a:lnTo>
                <a:lnTo>
                  <a:pt x="2431" y="655"/>
                </a:lnTo>
                <a:lnTo>
                  <a:pt x="2422" y="663"/>
                </a:lnTo>
                <a:lnTo>
                  <a:pt x="2413" y="673"/>
                </a:lnTo>
                <a:lnTo>
                  <a:pt x="2405" y="683"/>
                </a:lnTo>
                <a:lnTo>
                  <a:pt x="2398" y="693"/>
                </a:lnTo>
                <a:lnTo>
                  <a:pt x="2391" y="705"/>
                </a:lnTo>
                <a:lnTo>
                  <a:pt x="2384" y="719"/>
                </a:lnTo>
                <a:lnTo>
                  <a:pt x="2378" y="733"/>
                </a:lnTo>
                <a:lnTo>
                  <a:pt x="2373" y="749"/>
                </a:lnTo>
                <a:lnTo>
                  <a:pt x="2368" y="765"/>
                </a:lnTo>
                <a:lnTo>
                  <a:pt x="2363" y="783"/>
                </a:lnTo>
                <a:lnTo>
                  <a:pt x="2359" y="803"/>
                </a:lnTo>
                <a:lnTo>
                  <a:pt x="2355" y="823"/>
                </a:lnTo>
                <a:lnTo>
                  <a:pt x="2351" y="847"/>
                </a:lnTo>
                <a:lnTo>
                  <a:pt x="2348" y="871"/>
                </a:lnTo>
                <a:lnTo>
                  <a:pt x="2345" y="897"/>
                </a:lnTo>
                <a:lnTo>
                  <a:pt x="2342" y="925"/>
                </a:lnTo>
                <a:lnTo>
                  <a:pt x="2340" y="955"/>
                </a:lnTo>
                <a:lnTo>
                  <a:pt x="2338" y="986"/>
                </a:lnTo>
                <a:lnTo>
                  <a:pt x="2335" y="1054"/>
                </a:lnTo>
                <a:lnTo>
                  <a:pt x="2333" y="1128"/>
                </a:lnTo>
                <a:lnTo>
                  <a:pt x="2332" y="1166"/>
                </a:lnTo>
                <a:lnTo>
                  <a:pt x="2332" y="1208"/>
                </a:lnTo>
                <a:lnTo>
                  <a:pt x="2333" y="1288"/>
                </a:lnTo>
                <a:lnTo>
                  <a:pt x="2335" y="1364"/>
                </a:lnTo>
                <a:lnTo>
                  <a:pt x="2336" y="1398"/>
                </a:lnTo>
                <a:lnTo>
                  <a:pt x="2338" y="1432"/>
                </a:lnTo>
                <a:lnTo>
                  <a:pt x="2339" y="1462"/>
                </a:lnTo>
                <a:lnTo>
                  <a:pt x="2342" y="1492"/>
                </a:lnTo>
                <a:lnTo>
                  <a:pt x="2344" y="1520"/>
                </a:lnTo>
                <a:lnTo>
                  <a:pt x="2347" y="1548"/>
                </a:lnTo>
                <a:lnTo>
                  <a:pt x="2354" y="1596"/>
                </a:lnTo>
                <a:lnTo>
                  <a:pt x="2357" y="1617"/>
                </a:lnTo>
                <a:lnTo>
                  <a:pt x="2361" y="1637"/>
                </a:lnTo>
                <a:lnTo>
                  <a:pt x="2366" y="1655"/>
                </a:lnTo>
                <a:lnTo>
                  <a:pt x="2370" y="1673"/>
                </a:lnTo>
                <a:lnTo>
                  <a:pt x="2375" y="1687"/>
                </a:lnTo>
                <a:lnTo>
                  <a:pt x="2381" y="1703"/>
                </a:lnTo>
                <a:lnTo>
                  <a:pt x="2388" y="1715"/>
                </a:lnTo>
                <a:lnTo>
                  <a:pt x="2395" y="1727"/>
                </a:lnTo>
                <a:lnTo>
                  <a:pt x="2402" y="1739"/>
                </a:lnTo>
                <a:lnTo>
                  <a:pt x="2411" y="1749"/>
                </a:lnTo>
                <a:lnTo>
                  <a:pt x="2419" y="1759"/>
                </a:lnTo>
                <a:lnTo>
                  <a:pt x="2429" y="1767"/>
                </a:lnTo>
                <a:lnTo>
                  <a:pt x="2439" y="1775"/>
                </a:lnTo>
                <a:lnTo>
                  <a:pt x="2450" y="1781"/>
                </a:lnTo>
                <a:lnTo>
                  <a:pt x="2461" y="1787"/>
                </a:lnTo>
                <a:lnTo>
                  <a:pt x="2473" y="1791"/>
                </a:lnTo>
                <a:lnTo>
                  <a:pt x="2486" y="1795"/>
                </a:lnTo>
                <a:lnTo>
                  <a:pt x="2499" y="1797"/>
                </a:lnTo>
                <a:lnTo>
                  <a:pt x="2513" y="1799"/>
                </a:lnTo>
                <a:lnTo>
                  <a:pt x="2527" y="1799"/>
                </a:lnTo>
                <a:lnTo>
                  <a:pt x="2547" y="1799"/>
                </a:lnTo>
                <a:lnTo>
                  <a:pt x="2566" y="1797"/>
                </a:lnTo>
                <a:lnTo>
                  <a:pt x="2584" y="1797"/>
                </a:lnTo>
                <a:lnTo>
                  <a:pt x="2600" y="1793"/>
                </a:lnTo>
                <a:lnTo>
                  <a:pt x="2615" y="1791"/>
                </a:lnTo>
                <a:lnTo>
                  <a:pt x="2629" y="1787"/>
                </a:lnTo>
                <a:lnTo>
                  <a:pt x="2641" y="1783"/>
                </a:lnTo>
                <a:lnTo>
                  <a:pt x="2652" y="1779"/>
                </a:lnTo>
                <a:lnTo>
                  <a:pt x="2652" y="1394"/>
                </a:lnTo>
                <a:lnTo>
                  <a:pt x="2555" y="1394"/>
                </a:lnTo>
                <a:close/>
                <a:moveTo>
                  <a:pt x="2926" y="1997"/>
                </a:moveTo>
                <a:lnTo>
                  <a:pt x="2926" y="847"/>
                </a:lnTo>
                <a:lnTo>
                  <a:pt x="3050" y="847"/>
                </a:lnTo>
                <a:lnTo>
                  <a:pt x="3050" y="984"/>
                </a:lnTo>
                <a:lnTo>
                  <a:pt x="3075" y="955"/>
                </a:lnTo>
                <a:lnTo>
                  <a:pt x="3087" y="941"/>
                </a:lnTo>
                <a:lnTo>
                  <a:pt x="3099" y="927"/>
                </a:lnTo>
                <a:lnTo>
                  <a:pt x="3111" y="915"/>
                </a:lnTo>
                <a:lnTo>
                  <a:pt x="3124" y="903"/>
                </a:lnTo>
                <a:lnTo>
                  <a:pt x="3148" y="881"/>
                </a:lnTo>
                <a:lnTo>
                  <a:pt x="3160" y="871"/>
                </a:lnTo>
                <a:lnTo>
                  <a:pt x="3173" y="863"/>
                </a:lnTo>
                <a:lnTo>
                  <a:pt x="3186" y="853"/>
                </a:lnTo>
                <a:lnTo>
                  <a:pt x="3198" y="845"/>
                </a:lnTo>
                <a:lnTo>
                  <a:pt x="3222" y="833"/>
                </a:lnTo>
                <a:lnTo>
                  <a:pt x="3247" y="821"/>
                </a:lnTo>
                <a:lnTo>
                  <a:pt x="3247" y="1072"/>
                </a:lnTo>
                <a:lnTo>
                  <a:pt x="3223" y="1082"/>
                </a:lnTo>
                <a:lnTo>
                  <a:pt x="3199" y="1094"/>
                </a:lnTo>
                <a:lnTo>
                  <a:pt x="3177" y="1104"/>
                </a:lnTo>
                <a:lnTo>
                  <a:pt x="3154" y="1116"/>
                </a:lnTo>
                <a:lnTo>
                  <a:pt x="3133" y="1130"/>
                </a:lnTo>
                <a:lnTo>
                  <a:pt x="3114" y="1144"/>
                </a:lnTo>
                <a:lnTo>
                  <a:pt x="3095" y="1158"/>
                </a:lnTo>
                <a:lnTo>
                  <a:pt x="3077" y="1174"/>
                </a:lnTo>
                <a:lnTo>
                  <a:pt x="3051" y="1194"/>
                </a:lnTo>
                <a:lnTo>
                  <a:pt x="3051" y="1997"/>
                </a:lnTo>
                <a:lnTo>
                  <a:pt x="2926" y="1997"/>
                </a:lnTo>
                <a:close/>
                <a:moveTo>
                  <a:pt x="3370" y="970"/>
                </a:moveTo>
                <a:lnTo>
                  <a:pt x="3373" y="962"/>
                </a:lnTo>
                <a:lnTo>
                  <a:pt x="3377" y="953"/>
                </a:lnTo>
                <a:lnTo>
                  <a:pt x="3386" y="937"/>
                </a:lnTo>
                <a:lnTo>
                  <a:pt x="3395" y="921"/>
                </a:lnTo>
                <a:lnTo>
                  <a:pt x="3399" y="913"/>
                </a:lnTo>
                <a:lnTo>
                  <a:pt x="3404" y="907"/>
                </a:lnTo>
                <a:lnTo>
                  <a:pt x="3415" y="893"/>
                </a:lnTo>
                <a:lnTo>
                  <a:pt x="3425" y="881"/>
                </a:lnTo>
                <a:lnTo>
                  <a:pt x="3437" y="869"/>
                </a:lnTo>
                <a:lnTo>
                  <a:pt x="3449" y="859"/>
                </a:lnTo>
                <a:lnTo>
                  <a:pt x="3462" y="851"/>
                </a:lnTo>
                <a:lnTo>
                  <a:pt x="3475" y="843"/>
                </a:lnTo>
                <a:lnTo>
                  <a:pt x="3489" y="837"/>
                </a:lnTo>
                <a:lnTo>
                  <a:pt x="3503" y="831"/>
                </a:lnTo>
                <a:lnTo>
                  <a:pt x="3519" y="827"/>
                </a:lnTo>
                <a:lnTo>
                  <a:pt x="3534" y="825"/>
                </a:lnTo>
                <a:lnTo>
                  <a:pt x="3551" y="823"/>
                </a:lnTo>
                <a:lnTo>
                  <a:pt x="3568" y="821"/>
                </a:lnTo>
                <a:lnTo>
                  <a:pt x="3585" y="823"/>
                </a:lnTo>
                <a:lnTo>
                  <a:pt x="3602" y="825"/>
                </a:lnTo>
                <a:lnTo>
                  <a:pt x="3618" y="827"/>
                </a:lnTo>
                <a:lnTo>
                  <a:pt x="3633" y="831"/>
                </a:lnTo>
                <a:lnTo>
                  <a:pt x="3647" y="837"/>
                </a:lnTo>
                <a:lnTo>
                  <a:pt x="3661" y="843"/>
                </a:lnTo>
                <a:lnTo>
                  <a:pt x="3674" y="851"/>
                </a:lnTo>
                <a:lnTo>
                  <a:pt x="3681" y="855"/>
                </a:lnTo>
                <a:lnTo>
                  <a:pt x="3687" y="859"/>
                </a:lnTo>
                <a:lnTo>
                  <a:pt x="3699" y="869"/>
                </a:lnTo>
                <a:lnTo>
                  <a:pt x="3710" y="881"/>
                </a:lnTo>
                <a:lnTo>
                  <a:pt x="3721" y="893"/>
                </a:lnTo>
                <a:lnTo>
                  <a:pt x="3731" y="907"/>
                </a:lnTo>
                <a:lnTo>
                  <a:pt x="3741" y="921"/>
                </a:lnTo>
                <a:lnTo>
                  <a:pt x="3750" y="937"/>
                </a:lnTo>
                <a:lnTo>
                  <a:pt x="3758" y="953"/>
                </a:lnTo>
                <a:lnTo>
                  <a:pt x="3766" y="970"/>
                </a:lnTo>
                <a:lnTo>
                  <a:pt x="3769" y="980"/>
                </a:lnTo>
                <a:lnTo>
                  <a:pt x="3773" y="990"/>
                </a:lnTo>
                <a:lnTo>
                  <a:pt x="3780" y="1010"/>
                </a:lnTo>
                <a:lnTo>
                  <a:pt x="3786" y="1032"/>
                </a:lnTo>
                <a:lnTo>
                  <a:pt x="3792" y="1054"/>
                </a:lnTo>
                <a:lnTo>
                  <a:pt x="3797" y="1078"/>
                </a:lnTo>
                <a:lnTo>
                  <a:pt x="3802" y="1104"/>
                </a:lnTo>
                <a:lnTo>
                  <a:pt x="3807" y="1130"/>
                </a:lnTo>
                <a:lnTo>
                  <a:pt x="3811" y="1158"/>
                </a:lnTo>
                <a:lnTo>
                  <a:pt x="3814" y="1186"/>
                </a:lnTo>
                <a:lnTo>
                  <a:pt x="3817" y="1216"/>
                </a:lnTo>
                <a:lnTo>
                  <a:pt x="3820" y="1248"/>
                </a:lnTo>
                <a:lnTo>
                  <a:pt x="3822" y="1280"/>
                </a:lnTo>
                <a:lnTo>
                  <a:pt x="3823" y="1312"/>
                </a:lnTo>
                <a:lnTo>
                  <a:pt x="3825" y="1348"/>
                </a:lnTo>
                <a:lnTo>
                  <a:pt x="3825" y="1384"/>
                </a:lnTo>
                <a:lnTo>
                  <a:pt x="3826" y="1420"/>
                </a:lnTo>
                <a:lnTo>
                  <a:pt x="3825" y="1456"/>
                </a:lnTo>
                <a:lnTo>
                  <a:pt x="3825" y="1474"/>
                </a:lnTo>
                <a:lnTo>
                  <a:pt x="3825" y="1492"/>
                </a:lnTo>
                <a:lnTo>
                  <a:pt x="3824" y="1528"/>
                </a:lnTo>
                <a:lnTo>
                  <a:pt x="3822" y="1560"/>
                </a:lnTo>
                <a:lnTo>
                  <a:pt x="3820" y="1592"/>
                </a:lnTo>
                <a:lnTo>
                  <a:pt x="3817" y="1623"/>
                </a:lnTo>
                <a:lnTo>
                  <a:pt x="3815" y="1653"/>
                </a:lnTo>
                <a:lnTo>
                  <a:pt x="3811" y="1681"/>
                </a:lnTo>
                <a:lnTo>
                  <a:pt x="3807" y="1709"/>
                </a:lnTo>
                <a:lnTo>
                  <a:pt x="3803" y="1735"/>
                </a:lnTo>
                <a:lnTo>
                  <a:pt x="3798" y="1761"/>
                </a:lnTo>
                <a:lnTo>
                  <a:pt x="3796" y="1773"/>
                </a:lnTo>
                <a:lnTo>
                  <a:pt x="3793" y="1785"/>
                </a:lnTo>
                <a:lnTo>
                  <a:pt x="3788" y="1809"/>
                </a:lnTo>
                <a:lnTo>
                  <a:pt x="3781" y="1831"/>
                </a:lnTo>
                <a:lnTo>
                  <a:pt x="3775" y="1851"/>
                </a:lnTo>
                <a:lnTo>
                  <a:pt x="3768" y="1871"/>
                </a:lnTo>
                <a:lnTo>
                  <a:pt x="3760" y="1889"/>
                </a:lnTo>
                <a:lnTo>
                  <a:pt x="3756" y="1897"/>
                </a:lnTo>
                <a:lnTo>
                  <a:pt x="3752" y="1907"/>
                </a:lnTo>
                <a:lnTo>
                  <a:pt x="3743" y="1923"/>
                </a:lnTo>
                <a:lnTo>
                  <a:pt x="3734" y="1937"/>
                </a:lnTo>
                <a:lnTo>
                  <a:pt x="3729" y="1945"/>
                </a:lnTo>
                <a:lnTo>
                  <a:pt x="3724" y="1951"/>
                </a:lnTo>
                <a:lnTo>
                  <a:pt x="3713" y="1963"/>
                </a:lnTo>
                <a:lnTo>
                  <a:pt x="3701" y="1975"/>
                </a:lnTo>
                <a:lnTo>
                  <a:pt x="3689" y="1985"/>
                </a:lnTo>
                <a:lnTo>
                  <a:pt x="3677" y="1993"/>
                </a:lnTo>
                <a:lnTo>
                  <a:pt x="3670" y="1997"/>
                </a:lnTo>
                <a:lnTo>
                  <a:pt x="3663" y="2001"/>
                </a:lnTo>
                <a:lnTo>
                  <a:pt x="3649" y="2007"/>
                </a:lnTo>
                <a:lnTo>
                  <a:pt x="3634" y="2013"/>
                </a:lnTo>
                <a:lnTo>
                  <a:pt x="3619" y="2017"/>
                </a:lnTo>
                <a:lnTo>
                  <a:pt x="3603" y="2021"/>
                </a:lnTo>
                <a:lnTo>
                  <a:pt x="3585" y="2021"/>
                </a:lnTo>
                <a:lnTo>
                  <a:pt x="3568" y="2023"/>
                </a:lnTo>
                <a:lnTo>
                  <a:pt x="3550" y="2021"/>
                </a:lnTo>
                <a:lnTo>
                  <a:pt x="3534" y="2021"/>
                </a:lnTo>
                <a:lnTo>
                  <a:pt x="3517" y="2017"/>
                </a:lnTo>
                <a:lnTo>
                  <a:pt x="3502" y="2013"/>
                </a:lnTo>
                <a:lnTo>
                  <a:pt x="3487" y="2007"/>
                </a:lnTo>
                <a:lnTo>
                  <a:pt x="3473" y="2001"/>
                </a:lnTo>
                <a:lnTo>
                  <a:pt x="3460" y="1993"/>
                </a:lnTo>
                <a:lnTo>
                  <a:pt x="3453" y="1989"/>
                </a:lnTo>
                <a:lnTo>
                  <a:pt x="3447" y="1985"/>
                </a:lnTo>
                <a:lnTo>
                  <a:pt x="3435" y="1975"/>
                </a:lnTo>
                <a:lnTo>
                  <a:pt x="3423" y="1963"/>
                </a:lnTo>
                <a:lnTo>
                  <a:pt x="3413" y="1951"/>
                </a:lnTo>
                <a:lnTo>
                  <a:pt x="3402" y="1937"/>
                </a:lnTo>
                <a:lnTo>
                  <a:pt x="3398" y="1929"/>
                </a:lnTo>
                <a:lnTo>
                  <a:pt x="3393" y="1923"/>
                </a:lnTo>
                <a:lnTo>
                  <a:pt x="3384" y="1907"/>
                </a:lnTo>
                <a:lnTo>
                  <a:pt x="3376" y="1889"/>
                </a:lnTo>
                <a:lnTo>
                  <a:pt x="3372" y="1879"/>
                </a:lnTo>
                <a:lnTo>
                  <a:pt x="3368" y="1871"/>
                </a:lnTo>
                <a:lnTo>
                  <a:pt x="3361" y="1851"/>
                </a:lnTo>
                <a:lnTo>
                  <a:pt x="3355" y="1831"/>
                </a:lnTo>
                <a:lnTo>
                  <a:pt x="3349" y="1809"/>
                </a:lnTo>
                <a:lnTo>
                  <a:pt x="3343" y="1785"/>
                </a:lnTo>
                <a:lnTo>
                  <a:pt x="3338" y="1761"/>
                </a:lnTo>
                <a:lnTo>
                  <a:pt x="3333" y="1735"/>
                </a:lnTo>
                <a:lnTo>
                  <a:pt x="3329" y="1709"/>
                </a:lnTo>
                <a:lnTo>
                  <a:pt x="3327" y="1695"/>
                </a:lnTo>
                <a:lnTo>
                  <a:pt x="3325" y="1681"/>
                </a:lnTo>
                <a:lnTo>
                  <a:pt x="3322" y="1653"/>
                </a:lnTo>
                <a:lnTo>
                  <a:pt x="3319" y="1623"/>
                </a:lnTo>
                <a:lnTo>
                  <a:pt x="3316" y="1592"/>
                </a:lnTo>
                <a:lnTo>
                  <a:pt x="3314" y="1560"/>
                </a:lnTo>
                <a:lnTo>
                  <a:pt x="3314" y="1544"/>
                </a:lnTo>
                <a:lnTo>
                  <a:pt x="3313" y="1528"/>
                </a:lnTo>
                <a:lnTo>
                  <a:pt x="3312" y="1492"/>
                </a:lnTo>
                <a:lnTo>
                  <a:pt x="3311" y="1456"/>
                </a:lnTo>
                <a:lnTo>
                  <a:pt x="3311" y="1420"/>
                </a:lnTo>
                <a:lnTo>
                  <a:pt x="3311" y="1384"/>
                </a:lnTo>
                <a:lnTo>
                  <a:pt x="3312" y="1348"/>
                </a:lnTo>
                <a:lnTo>
                  <a:pt x="3313" y="1312"/>
                </a:lnTo>
                <a:lnTo>
                  <a:pt x="3314" y="1280"/>
                </a:lnTo>
                <a:lnTo>
                  <a:pt x="3316" y="1248"/>
                </a:lnTo>
                <a:lnTo>
                  <a:pt x="3319" y="1216"/>
                </a:lnTo>
                <a:lnTo>
                  <a:pt x="3322" y="1186"/>
                </a:lnTo>
                <a:lnTo>
                  <a:pt x="3325" y="1158"/>
                </a:lnTo>
                <a:lnTo>
                  <a:pt x="3329" y="1130"/>
                </a:lnTo>
                <a:lnTo>
                  <a:pt x="3334" y="1104"/>
                </a:lnTo>
                <a:lnTo>
                  <a:pt x="3339" y="1078"/>
                </a:lnTo>
                <a:lnTo>
                  <a:pt x="3344" y="1054"/>
                </a:lnTo>
                <a:lnTo>
                  <a:pt x="3350" y="1032"/>
                </a:lnTo>
                <a:lnTo>
                  <a:pt x="3356" y="1010"/>
                </a:lnTo>
                <a:lnTo>
                  <a:pt x="3359" y="1000"/>
                </a:lnTo>
                <a:lnTo>
                  <a:pt x="3362" y="990"/>
                </a:lnTo>
                <a:lnTo>
                  <a:pt x="3370" y="970"/>
                </a:lnTo>
                <a:close/>
                <a:moveTo>
                  <a:pt x="3464" y="1719"/>
                </a:moveTo>
                <a:lnTo>
                  <a:pt x="3467" y="1729"/>
                </a:lnTo>
                <a:lnTo>
                  <a:pt x="3471" y="1741"/>
                </a:lnTo>
                <a:lnTo>
                  <a:pt x="3476" y="1749"/>
                </a:lnTo>
                <a:lnTo>
                  <a:pt x="3480" y="1759"/>
                </a:lnTo>
                <a:lnTo>
                  <a:pt x="3485" y="1767"/>
                </a:lnTo>
                <a:lnTo>
                  <a:pt x="3491" y="1775"/>
                </a:lnTo>
                <a:lnTo>
                  <a:pt x="3497" y="1781"/>
                </a:lnTo>
                <a:lnTo>
                  <a:pt x="3503" y="1787"/>
                </a:lnTo>
                <a:lnTo>
                  <a:pt x="3510" y="1793"/>
                </a:lnTo>
                <a:lnTo>
                  <a:pt x="3517" y="1797"/>
                </a:lnTo>
                <a:lnTo>
                  <a:pt x="3524" y="1801"/>
                </a:lnTo>
                <a:lnTo>
                  <a:pt x="3532" y="1805"/>
                </a:lnTo>
                <a:lnTo>
                  <a:pt x="3540" y="1807"/>
                </a:lnTo>
                <a:lnTo>
                  <a:pt x="3549" y="1809"/>
                </a:lnTo>
                <a:lnTo>
                  <a:pt x="3558" y="1811"/>
                </a:lnTo>
                <a:lnTo>
                  <a:pt x="3568" y="1811"/>
                </a:lnTo>
                <a:lnTo>
                  <a:pt x="3577" y="1811"/>
                </a:lnTo>
                <a:lnTo>
                  <a:pt x="3586" y="1809"/>
                </a:lnTo>
                <a:lnTo>
                  <a:pt x="3596" y="1807"/>
                </a:lnTo>
                <a:lnTo>
                  <a:pt x="3604" y="1805"/>
                </a:lnTo>
                <a:lnTo>
                  <a:pt x="3619" y="1797"/>
                </a:lnTo>
                <a:lnTo>
                  <a:pt x="3626" y="1793"/>
                </a:lnTo>
                <a:lnTo>
                  <a:pt x="3633" y="1787"/>
                </a:lnTo>
                <a:lnTo>
                  <a:pt x="3639" y="1781"/>
                </a:lnTo>
                <a:lnTo>
                  <a:pt x="3645" y="1775"/>
                </a:lnTo>
                <a:lnTo>
                  <a:pt x="3651" y="1767"/>
                </a:lnTo>
                <a:lnTo>
                  <a:pt x="3656" y="1759"/>
                </a:lnTo>
                <a:lnTo>
                  <a:pt x="3661" y="1749"/>
                </a:lnTo>
                <a:lnTo>
                  <a:pt x="3665" y="1741"/>
                </a:lnTo>
                <a:lnTo>
                  <a:pt x="3669" y="1729"/>
                </a:lnTo>
                <a:lnTo>
                  <a:pt x="3672" y="1719"/>
                </a:lnTo>
                <a:lnTo>
                  <a:pt x="3676" y="1707"/>
                </a:lnTo>
                <a:lnTo>
                  <a:pt x="3679" y="1693"/>
                </a:lnTo>
                <a:lnTo>
                  <a:pt x="3684" y="1665"/>
                </a:lnTo>
                <a:lnTo>
                  <a:pt x="3686" y="1649"/>
                </a:lnTo>
                <a:lnTo>
                  <a:pt x="3688" y="1633"/>
                </a:lnTo>
                <a:lnTo>
                  <a:pt x="3690" y="1615"/>
                </a:lnTo>
                <a:lnTo>
                  <a:pt x="3692" y="1598"/>
                </a:lnTo>
                <a:lnTo>
                  <a:pt x="3695" y="1558"/>
                </a:lnTo>
                <a:lnTo>
                  <a:pt x="3697" y="1516"/>
                </a:lnTo>
                <a:lnTo>
                  <a:pt x="3698" y="1468"/>
                </a:lnTo>
                <a:lnTo>
                  <a:pt x="3699" y="1418"/>
                </a:lnTo>
                <a:lnTo>
                  <a:pt x="3698" y="1368"/>
                </a:lnTo>
                <a:lnTo>
                  <a:pt x="3697" y="1320"/>
                </a:lnTo>
                <a:lnTo>
                  <a:pt x="3696" y="1298"/>
                </a:lnTo>
                <a:lnTo>
                  <a:pt x="3695" y="1278"/>
                </a:lnTo>
                <a:lnTo>
                  <a:pt x="3692" y="1238"/>
                </a:lnTo>
                <a:lnTo>
                  <a:pt x="3688" y="1204"/>
                </a:lnTo>
                <a:lnTo>
                  <a:pt x="3683" y="1172"/>
                </a:lnTo>
                <a:lnTo>
                  <a:pt x="3680" y="1158"/>
                </a:lnTo>
                <a:lnTo>
                  <a:pt x="3677" y="1144"/>
                </a:lnTo>
                <a:lnTo>
                  <a:pt x="3674" y="1132"/>
                </a:lnTo>
                <a:lnTo>
                  <a:pt x="3670" y="1120"/>
                </a:lnTo>
                <a:lnTo>
                  <a:pt x="3666" y="1110"/>
                </a:lnTo>
                <a:lnTo>
                  <a:pt x="3662" y="1100"/>
                </a:lnTo>
                <a:lnTo>
                  <a:pt x="3658" y="1090"/>
                </a:lnTo>
                <a:lnTo>
                  <a:pt x="3653" y="1082"/>
                </a:lnTo>
                <a:lnTo>
                  <a:pt x="3648" y="1074"/>
                </a:lnTo>
                <a:lnTo>
                  <a:pt x="3643" y="1068"/>
                </a:lnTo>
                <a:lnTo>
                  <a:pt x="3631" y="1054"/>
                </a:lnTo>
                <a:lnTo>
                  <a:pt x="3624" y="1050"/>
                </a:lnTo>
                <a:lnTo>
                  <a:pt x="3617" y="1046"/>
                </a:lnTo>
                <a:lnTo>
                  <a:pt x="3603" y="1038"/>
                </a:lnTo>
                <a:lnTo>
                  <a:pt x="3594" y="1036"/>
                </a:lnTo>
                <a:lnTo>
                  <a:pt x="3585" y="1034"/>
                </a:lnTo>
                <a:lnTo>
                  <a:pt x="3577" y="1034"/>
                </a:lnTo>
                <a:lnTo>
                  <a:pt x="3568" y="1032"/>
                </a:lnTo>
                <a:lnTo>
                  <a:pt x="3559" y="1034"/>
                </a:lnTo>
                <a:lnTo>
                  <a:pt x="3550" y="1034"/>
                </a:lnTo>
                <a:lnTo>
                  <a:pt x="3534" y="1038"/>
                </a:lnTo>
                <a:lnTo>
                  <a:pt x="3526" y="1042"/>
                </a:lnTo>
                <a:lnTo>
                  <a:pt x="3519" y="1046"/>
                </a:lnTo>
                <a:lnTo>
                  <a:pt x="3512" y="1050"/>
                </a:lnTo>
                <a:lnTo>
                  <a:pt x="3505" y="1054"/>
                </a:lnTo>
                <a:lnTo>
                  <a:pt x="3499" y="1060"/>
                </a:lnTo>
                <a:lnTo>
                  <a:pt x="3493" y="1068"/>
                </a:lnTo>
                <a:lnTo>
                  <a:pt x="3488" y="1074"/>
                </a:lnTo>
                <a:lnTo>
                  <a:pt x="3482" y="1082"/>
                </a:lnTo>
                <a:lnTo>
                  <a:pt x="3478" y="1090"/>
                </a:lnTo>
                <a:lnTo>
                  <a:pt x="3473" y="1100"/>
                </a:lnTo>
                <a:lnTo>
                  <a:pt x="3469" y="1110"/>
                </a:lnTo>
                <a:lnTo>
                  <a:pt x="3465" y="1120"/>
                </a:lnTo>
                <a:lnTo>
                  <a:pt x="3462" y="1132"/>
                </a:lnTo>
                <a:lnTo>
                  <a:pt x="3459" y="1144"/>
                </a:lnTo>
                <a:lnTo>
                  <a:pt x="3456" y="1158"/>
                </a:lnTo>
                <a:lnTo>
                  <a:pt x="3453" y="1172"/>
                </a:lnTo>
                <a:lnTo>
                  <a:pt x="3448" y="1204"/>
                </a:lnTo>
                <a:lnTo>
                  <a:pt x="3444" y="1238"/>
                </a:lnTo>
                <a:lnTo>
                  <a:pt x="3443" y="1258"/>
                </a:lnTo>
                <a:lnTo>
                  <a:pt x="3441" y="1278"/>
                </a:lnTo>
                <a:lnTo>
                  <a:pt x="3439" y="1320"/>
                </a:lnTo>
                <a:lnTo>
                  <a:pt x="3438" y="1368"/>
                </a:lnTo>
                <a:lnTo>
                  <a:pt x="3437" y="1418"/>
                </a:lnTo>
                <a:lnTo>
                  <a:pt x="3438" y="1468"/>
                </a:lnTo>
                <a:lnTo>
                  <a:pt x="3439" y="1516"/>
                </a:lnTo>
                <a:lnTo>
                  <a:pt x="3441" y="1558"/>
                </a:lnTo>
                <a:lnTo>
                  <a:pt x="3443" y="1578"/>
                </a:lnTo>
                <a:lnTo>
                  <a:pt x="3444" y="1598"/>
                </a:lnTo>
                <a:lnTo>
                  <a:pt x="3446" y="1615"/>
                </a:lnTo>
                <a:lnTo>
                  <a:pt x="3448" y="1633"/>
                </a:lnTo>
                <a:lnTo>
                  <a:pt x="3452" y="1665"/>
                </a:lnTo>
                <a:lnTo>
                  <a:pt x="3458" y="1693"/>
                </a:lnTo>
                <a:lnTo>
                  <a:pt x="3464" y="1719"/>
                </a:lnTo>
                <a:close/>
                <a:moveTo>
                  <a:pt x="4300" y="847"/>
                </a:moveTo>
                <a:lnTo>
                  <a:pt x="4425" y="847"/>
                </a:lnTo>
                <a:lnTo>
                  <a:pt x="4425" y="1997"/>
                </a:lnTo>
                <a:lnTo>
                  <a:pt x="4300" y="1997"/>
                </a:lnTo>
                <a:lnTo>
                  <a:pt x="4300" y="1925"/>
                </a:lnTo>
                <a:lnTo>
                  <a:pt x="4280" y="1949"/>
                </a:lnTo>
                <a:lnTo>
                  <a:pt x="4259" y="1969"/>
                </a:lnTo>
                <a:lnTo>
                  <a:pt x="4239" y="1985"/>
                </a:lnTo>
                <a:lnTo>
                  <a:pt x="4219" y="1999"/>
                </a:lnTo>
                <a:lnTo>
                  <a:pt x="4200" y="2009"/>
                </a:lnTo>
                <a:lnTo>
                  <a:pt x="4181" y="2017"/>
                </a:lnTo>
                <a:lnTo>
                  <a:pt x="4163" y="2021"/>
                </a:lnTo>
                <a:lnTo>
                  <a:pt x="4145" y="2023"/>
                </a:lnTo>
                <a:lnTo>
                  <a:pt x="4130" y="2023"/>
                </a:lnTo>
                <a:lnTo>
                  <a:pt x="4116" y="2021"/>
                </a:lnTo>
                <a:lnTo>
                  <a:pt x="4103" y="2019"/>
                </a:lnTo>
                <a:lnTo>
                  <a:pt x="4090" y="2015"/>
                </a:lnTo>
                <a:lnTo>
                  <a:pt x="4078" y="2011"/>
                </a:lnTo>
                <a:lnTo>
                  <a:pt x="4067" y="2005"/>
                </a:lnTo>
                <a:lnTo>
                  <a:pt x="4056" y="1999"/>
                </a:lnTo>
                <a:lnTo>
                  <a:pt x="4046" y="1991"/>
                </a:lnTo>
                <a:lnTo>
                  <a:pt x="4036" y="1983"/>
                </a:lnTo>
                <a:lnTo>
                  <a:pt x="4027" y="1973"/>
                </a:lnTo>
                <a:lnTo>
                  <a:pt x="4019" y="1963"/>
                </a:lnTo>
                <a:lnTo>
                  <a:pt x="4010" y="1951"/>
                </a:lnTo>
                <a:lnTo>
                  <a:pt x="4003" y="1939"/>
                </a:lnTo>
                <a:lnTo>
                  <a:pt x="3999" y="1933"/>
                </a:lnTo>
                <a:lnTo>
                  <a:pt x="3996" y="1925"/>
                </a:lnTo>
                <a:lnTo>
                  <a:pt x="3990" y="1911"/>
                </a:lnTo>
                <a:lnTo>
                  <a:pt x="3987" y="1903"/>
                </a:lnTo>
                <a:lnTo>
                  <a:pt x="3985" y="1895"/>
                </a:lnTo>
                <a:lnTo>
                  <a:pt x="3980" y="1879"/>
                </a:lnTo>
                <a:lnTo>
                  <a:pt x="3975" y="1861"/>
                </a:lnTo>
                <a:lnTo>
                  <a:pt x="3971" y="1841"/>
                </a:lnTo>
                <a:lnTo>
                  <a:pt x="3967" y="1819"/>
                </a:lnTo>
                <a:lnTo>
                  <a:pt x="3964" y="1797"/>
                </a:lnTo>
                <a:lnTo>
                  <a:pt x="3960" y="1773"/>
                </a:lnTo>
                <a:lnTo>
                  <a:pt x="3955" y="1719"/>
                </a:lnTo>
                <a:lnTo>
                  <a:pt x="3953" y="1705"/>
                </a:lnTo>
                <a:lnTo>
                  <a:pt x="3952" y="1691"/>
                </a:lnTo>
                <a:lnTo>
                  <a:pt x="3950" y="1659"/>
                </a:lnTo>
                <a:lnTo>
                  <a:pt x="3947" y="1596"/>
                </a:lnTo>
                <a:lnTo>
                  <a:pt x="3945" y="1524"/>
                </a:lnTo>
                <a:lnTo>
                  <a:pt x="3945" y="1486"/>
                </a:lnTo>
                <a:lnTo>
                  <a:pt x="3945" y="1448"/>
                </a:lnTo>
                <a:lnTo>
                  <a:pt x="3945" y="847"/>
                </a:lnTo>
                <a:lnTo>
                  <a:pt x="4071" y="847"/>
                </a:lnTo>
                <a:lnTo>
                  <a:pt x="4071" y="1450"/>
                </a:lnTo>
                <a:lnTo>
                  <a:pt x="4071" y="1500"/>
                </a:lnTo>
                <a:lnTo>
                  <a:pt x="4072" y="1546"/>
                </a:lnTo>
                <a:lnTo>
                  <a:pt x="4074" y="1586"/>
                </a:lnTo>
                <a:lnTo>
                  <a:pt x="4075" y="1623"/>
                </a:lnTo>
                <a:lnTo>
                  <a:pt x="4078" y="1655"/>
                </a:lnTo>
                <a:lnTo>
                  <a:pt x="4081" y="1683"/>
                </a:lnTo>
                <a:lnTo>
                  <a:pt x="4083" y="1697"/>
                </a:lnTo>
                <a:lnTo>
                  <a:pt x="4084" y="1707"/>
                </a:lnTo>
                <a:lnTo>
                  <a:pt x="4088" y="1727"/>
                </a:lnTo>
                <a:lnTo>
                  <a:pt x="4091" y="1737"/>
                </a:lnTo>
                <a:lnTo>
                  <a:pt x="4093" y="1745"/>
                </a:lnTo>
                <a:lnTo>
                  <a:pt x="4096" y="1751"/>
                </a:lnTo>
                <a:lnTo>
                  <a:pt x="4100" y="1759"/>
                </a:lnTo>
                <a:lnTo>
                  <a:pt x="4108" y="1771"/>
                </a:lnTo>
                <a:lnTo>
                  <a:pt x="4117" y="1781"/>
                </a:lnTo>
                <a:lnTo>
                  <a:pt x="4128" y="1789"/>
                </a:lnTo>
                <a:lnTo>
                  <a:pt x="4140" y="1795"/>
                </a:lnTo>
                <a:lnTo>
                  <a:pt x="4154" y="1797"/>
                </a:lnTo>
                <a:lnTo>
                  <a:pt x="4169" y="1799"/>
                </a:lnTo>
                <a:lnTo>
                  <a:pt x="4184" y="1799"/>
                </a:lnTo>
                <a:lnTo>
                  <a:pt x="4199" y="1797"/>
                </a:lnTo>
                <a:lnTo>
                  <a:pt x="4214" y="1793"/>
                </a:lnTo>
                <a:lnTo>
                  <a:pt x="4229" y="1787"/>
                </a:lnTo>
                <a:lnTo>
                  <a:pt x="4243" y="1781"/>
                </a:lnTo>
                <a:lnTo>
                  <a:pt x="4256" y="1773"/>
                </a:lnTo>
                <a:lnTo>
                  <a:pt x="4270" y="1763"/>
                </a:lnTo>
                <a:lnTo>
                  <a:pt x="4283" y="1753"/>
                </a:lnTo>
                <a:lnTo>
                  <a:pt x="4300" y="1739"/>
                </a:lnTo>
                <a:lnTo>
                  <a:pt x="4300" y="847"/>
                </a:lnTo>
                <a:close/>
                <a:moveTo>
                  <a:pt x="4578" y="2492"/>
                </a:moveTo>
                <a:lnTo>
                  <a:pt x="4578" y="1669"/>
                </a:lnTo>
                <a:lnTo>
                  <a:pt x="4578" y="847"/>
                </a:lnTo>
                <a:lnTo>
                  <a:pt x="4702" y="847"/>
                </a:lnTo>
                <a:lnTo>
                  <a:pt x="4702" y="919"/>
                </a:lnTo>
                <a:lnTo>
                  <a:pt x="4722" y="895"/>
                </a:lnTo>
                <a:lnTo>
                  <a:pt x="4741" y="877"/>
                </a:lnTo>
                <a:lnTo>
                  <a:pt x="4760" y="859"/>
                </a:lnTo>
                <a:lnTo>
                  <a:pt x="4779" y="847"/>
                </a:lnTo>
                <a:lnTo>
                  <a:pt x="4798" y="835"/>
                </a:lnTo>
                <a:lnTo>
                  <a:pt x="4816" y="827"/>
                </a:lnTo>
                <a:lnTo>
                  <a:pt x="4833" y="823"/>
                </a:lnTo>
                <a:lnTo>
                  <a:pt x="4851" y="821"/>
                </a:lnTo>
                <a:lnTo>
                  <a:pt x="4866" y="823"/>
                </a:lnTo>
                <a:lnTo>
                  <a:pt x="4879" y="825"/>
                </a:lnTo>
                <a:lnTo>
                  <a:pt x="4892" y="827"/>
                </a:lnTo>
                <a:lnTo>
                  <a:pt x="4905" y="831"/>
                </a:lnTo>
                <a:lnTo>
                  <a:pt x="4917" y="835"/>
                </a:lnTo>
                <a:lnTo>
                  <a:pt x="4929" y="841"/>
                </a:lnTo>
                <a:lnTo>
                  <a:pt x="4940" y="849"/>
                </a:lnTo>
                <a:lnTo>
                  <a:pt x="4951" y="857"/>
                </a:lnTo>
                <a:lnTo>
                  <a:pt x="4961" y="867"/>
                </a:lnTo>
                <a:lnTo>
                  <a:pt x="4971" y="877"/>
                </a:lnTo>
                <a:lnTo>
                  <a:pt x="4980" y="889"/>
                </a:lnTo>
                <a:lnTo>
                  <a:pt x="4989" y="901"/>
                </a:lnTo>
                <a:lnTo>
                  <a:pt x="4997" y="915"/>
                </a:lnTo>
                <a:lnTo>
                  <a:pt x="5005" y="929"/>
                </a:lnTo>
                <a:lnTo>
                  <a:pt x="5012" y="945"/>
                </a:lnTo>
                <a:lnTo>
                  <a:pt x="5015" y="953"/>
                </a:lnTo>
                <a:lnTo>
                  <a:pt x="5019" y="962"/>
                </a:lnTo>
                <a:lnTo>
                  <a:pt x="5025" y="980"/>
                </a:lnTo>
                <a:lnTo>
                  <a:pt x="5031" y="998"/>
                </a:lnTo>
                <a:lnTo>
                  <a:pt x="5037" y="1020"/>
                </a:lnTo>
                <a:lnTo>
                  <a:pt x="5042" y="1042"/>
                </a:lnTo>
                <a:lnTo>
                  <a:pt x="5047" y="1066"/>
                </a:lnTo>
                <a:lnTo>
                  <a:pt x="5051" y="1092"/>
                </a:lnTo>
                <a:lnTo>
                  <a:pt x="5055" y="1120"/>
                </a:lnTo>
                <a:lnTo>
                  <a:pt x="5059" y="1148"/>
                </a:lnTo>
                <a:lnTo>
                  <a:pt x="5060" y="1162"/>
                </a:lnTo>
                <a:lnTo>
                  <a:pt x="5062" y="1178"/>
                </a:lnTo>
                <a:lnTo>
                  <a:pt x="5064" y="1208"/>
                </a:lnTo>
                <a:lnTo>
                  <a:pt x="5067" y="1242"/>
                </a:lnTo>
                <a:lnTo>
                  <a:pt x="5069" y="1276"/>
                </a:lnTo>
                <a:lnTo>
                  <a:pt x="5070" y="1312"/>
                </a:lnTo>
                <a:lnTo>
                  <a:pt x="5071" y="1350"/>
                </a:lnTo>
                <a:lnTo>
                  <a:pt x="5072" y="1388"/>
                </a:lnTo>
                <a:lnTo>
                  <a:pt x="5072" y="1430"/>
                </a:lnTo>
                <a:lnTo>
                  <a:pt x="5072" y="1470"/>
                </a:lnTo>
                <a:lnTo>
                  <a:pt x="5071" y="1508"/>
                </a:lnTo>
                <a:lnTo>
                  <a:pt x="5070" y="1546"/>
                </a:lnTo>
                <a:lnTo>
                  <a:pt x="5068" y="1580"/>
                </a:lnTo>
                <a:lnTo>
                  <a:pt x="5067" y="1598"/>
                </a:lnTo>
                <a:lnTo>
                  <a:pt x="5066" y="1613"/>
                </a:lnTo>
                <a:lnTo>
                  <a:pt x="5063" y="1647"/>
                </a:lnTo>
                <a:lnTo>
                  <a:pt x="5060" y="1677"/>
                </a:lnTo>
                <a:lnTo>
                  <a:pt x="5057" y="1707"/>
                </a:lnTo>
                <a:lnTo>
                  <a:pt x="5053" y="1735"/>
                </a:lnTo>
                <a:lnTo>
                  <a:pt x="5048" y="1761"/>
                </a:lnTo>
                <a:lnTo>
                  <a:pt x="5043" y="1787"/>
                </a:lnTo>
                <a:lnTo>
                  <a:pt x="5037" y="1811"/>
                </a:lnTo>
                <a:lnTo>
                  <a:pt x="5032" y="1833"/>
                </a:lnTo>
                <a:lnTo>
                  <a:pt x="5025" y="1853"/>
                </a:lnTo>
                <a:lnTo>
                  <a:pt x="5018" y="1871"/>
                </a:lnTo>
                <a:lnTo>
                  <a:pt x="5015" y="1881"/>
                </a:lnTo>
                <a:lnTo>
                  <a:pt x="5011" y="1889"/>
                </a:lnTo>
                <a:lnTo>
                  <a:pt x="5003" y="1905"/>
                </a:lnTo>
                <a:lnTo>
                  <a:pt x="4999" y="1913"/>
                </a:lnTo>
                <a:lnTo>
                  <a:pt x="4995" y="1921"/>
                </a:lnTo>
                <a:lnTo>
                  <a:pt x="4986" y="1935"/>
                </a:lnTo>
                <a:lnTo>
                  <a:pt x="4976" y="1947"/>
                </a:lnTo>
                <a:lnTo>
                  <a:pt x="4966" y="1959"/>
                </a:lnTo>
                <a:lnTo>
                  <a:pt x="4955" y="1971"/>
                </a:lnTo>
                <a:lnTo>
                  <a:pt x="4944" y="1981"/>
                </a:lnTo>
                <a:lnTo>
                  <a:pt x="4932" y="1989"/>
                </a:lnTo>
                <a:lnTo>
                  <a:pt x="4919" y="1997"/>
                </a:lnTo>
                <a:lnTo>
                  <a:pt x="4906" y="2003"/>
                </a:lnTo>
                <a:lnTo>
                  <a:pt x="4892" y="2009"/>
                </a:lnTo>
                <a:lnTo>
                  <a:pt x="4885" y="2013"/>
                </a:lnTo>
                <a:lnTo>
                  <a:pt x="4878" y="2015"/>
                </a:lnTo>
                <a:lnTo>
                  <a:pt x="4861" y="2017"/>
                </a:lnTo>
                <a:lnTo>
                  <a:pt x="4846" y="2021"/>
                </a:lnTo>
                <a:lnTo>
                  <a:pt x="4830" y="2023"/>
                </a:lnTo>
                <a:lnTo>
                  <a:pt x="4813" y="2023"/>
                </a:lnTo>
                <a:lnTo>
                  <a:pt x="4788" y="2021"/>
                </a:lnTo>
                <a:lnTo>
                  <a:pt x="4775" y="2019"/>
                </a:lnTo>
                <a:lnTo>
                  <a:pt x="4762" y="2017"/>
                </a:lnTo>
                <a:lnTo>
                  <a:pt x="4748" y="2015"/>
                </a:lnTo>
                <a:lnTo>
                  <a:pt x="4734" y="2011"/>
                </a:lnTo>
                <a:lnTo>
                  <a:pt x="4703" y="2001"/>
                </a:lnTo>
                <a:lnTo>
                  <a:pt x="4703" y="2492"/>
                </a:lnTo>
                <a:lnTo>
                  <a:pt x="4578" y="2492"/>
                </a:lnTo>
                <a:close/>
                <a:moveTo>
                  <a:pt x="4829" y="1044"/>
                </a:moveTo>
                <a:lnTo>
                  <a:pt x="4815" y="1046"/>
                </a:lnTo>
                <a:lnTo>
                  <a:pt x="4802" y="1048"/>
                </a:lnTo>
                <a:lnTo>
                  <a:pt x="4788" y="1052"/>
                </a:lnTo>
                <a:lnTo>
                  <a:pt x="4775" y="1056"/>
                </a:lnTo>
                <a:lnTo>
                  <a:pt x="4761" y="1064"/>
                </a:lnTo>
                <a:lnTo>
                  <a:pt x="4748" y="1072"/>
                </a:lnTo>
                <a:lnTo>
                  <a:pt x="4734" y="1082"/>
                </a:lnTo>
                <a:lnTo>
                  <a:pt x="4721" y="1092"/>
                </a:lnTo>
                <a:lnTo>
                  <a:pt x="4703" y="1108"/>
                </a:lnTo>
                <a:lnTo>
                  <a:pt x="4703" y="1787"/>
                </a:lnTo>
                <a:lnTo>
                  <a:pt x="4715" y="1791"/>
                </a:lnTo>
                <a:lnTo>
                  <a:pt x="4727" y="1795"/>
                </a:lnTo>
                <a:lnTo>
                  <a:pt x="4739" y="1799"/>
                </a:lnTo>
                <a:lnTo>
                  <a:pt x="4752" y="1801"/>
                </a:lnTo>
                <a:lnTo>
                  <a:pt x="4778" y="1805"/>
                </a:lnTo>
                <a:lnTo>
                  <a:pt x="4791" y="1805"/>
                </a:lnTo>
                <a:lnTo>
                  <a:pt x="4805" y="1807"/>
                </a:lnTo>
                <a:lnTo>
                  <a:pt x="4814" y="1805"/>
                </a:lnTo>
                <a:lnTo>
                  <a:pt x="4824" y="1805"/>
                </a:lnTo>
                <a:lnTo>
                  <a:pt x="4841" y="1801"/>
                </a:lnTo>
                <a:lnTo>
                  <a:pt x="4849" y="1797"/>
                </a:lnTo>
                <a:lnTo>
                  <a:pt x="4857" y="1793"/>
                </a:lnTo>
                <a:lnTo>
                  <a:pt x="4865" y="1789"/>
                </a:lnTo>
                <a:lnTo>
                  <a:pt x="4872" y="1783"/>
                </a:lnTo>
                <a:lnTo>
                  <a:pt x="4879" y="1777"/>
                </a:lnTo>
                <a:lnTo>
                  <a:pt x="4885" y="1771"/>
                </a:lnTo>
                <a:lnTo>
                  <a:pt x="4891" y="1763"/>
                </a:lnTo>
                <a:lnTo>
                  <a:pt x="4896" y="1755"/>
                </a:lnTo>
                <a:lnTo>
                  <a:pt x="4899" y="1751"/>
                </a:lnTo>
                <a:lnTo>
                  <a:pt x="4901" y="1747"/>
                </a:lnTo>
                <a:lnTo>
                  <a:pt x="4906" y="1737"/>
                </a:lnTo>
                <a:lnTo>
                  <a:pt x="4910" y="1727"/>
                </a:lnTo>
                <a:lnTo>
                  <a:pt x="4914" y="1717"/>
                </a:lnTo>
                <a:lnTo>
                  <a:pt x="4918" y="1705"/>
                </a:lnTo>
                <a:lnTo>
                  <a:pt x="4921" y="1691"/>
                </a:lnTo>
                <a:lnTo>
                  <a:pt x="4924" y="1679"/>
                </a:lnTo>
                <a:lnTo>
                  <a:pt x="4927" y="1663"/>
                </a:lnTo>
                <a:lnTo>
                  <a:pt x="4932" y="1631"/>
                </a:lnTo>
                <a:lnTo>
                  <a:pt x="4936" y="1596"/>
                </a:lnTo>
                <a:lnTo>
                  <a:pt x="4940" y="1556"/>
                </a:lnTo>
                <a:lnTo>
                  <a:pt x="4941" y="1534"/>
                </a:lnTo>
                <a:lnTo>
                  <a:pt x="4942" y="1512"/>
                </a:lnTo>
                <a:lnTo>
                  <a:pt x="4943" y="1462"/>
                </a:lnTo>
                <a:lnTo>
                  <a:pt x="4944" y="1410"/>
                </a:lnTo>
                <a:lnTo>
                  <a:pt x="4944" y="1366"/>
                </a:lnTo>
                <a:lnTo>
                  <a:pt x="4942" y="1324"/>
                </a:lnTo>
                <a:lnTo>
                  <a:pt x="4941" y="1306"/>
                </a:lnTo>
                <a:lnTo>
                  <a:pt x="4940" y="1286"/>
                </a:lnTo>
                <a:lnTo>
                  <a:pt x="4937" y="1250"/>
                </a:lnTo>
                <a:lnTo>
                  <a:pt x="4933" y="1218"/>
                </a:lnTo>
                <a:lnTo>
                  <a:pt x="4930" y="1202"/>
                </a:lnTo>
                <a:lnTo>
                  <a:pt x="4928" y="1188"/>
                </a:lnTo>
                <a:lnTo>
                  <a:pt x="4922" y="1160"/>
                </a:lnTo>
                <a:lnTo>
                  <a:pt x="4919" y="1148"/>
                </a:lnTo>
                <a:lnTo>
                  <a:pt x="4915" y="1136"/>
                </a:lnTo>
                <a:lnTo>
                  <a:pt x="4908" y="1114"/>
                </a:lnTo>
                <a:lnTo>
                  <a:pt x="4904" y="1104"/>
                </a:lnTo>
                <a:lnTo>
                  <a:pt x="4899" y="1096"/>
                </a:lnTo>
                <a:lnTo>
                  <a:pt x="4895" y="1088"/>
                </a:lnTo>
                <a:lnTo>
                  <a:pt x="4890" y="1080"/>
                </a:lnTo>
                <a:lnTo>
                  <a:pt x="4885" y="1074"/>
                </a:lnTo>
                <a:lnTo>
                  <a:pt x="4880" y="1068"/>
                </a:lnTo>
                <a:lnTo>
                  <a:pt x="4874" y="1062"/>
                </a:lnTo>
                <a:lnTo>
                  <a:pt x="4869" y="1058"/>
                </a:lnTo>
                <a:lnTo>
                  <a:pt x="4862" y="1054"/>
                </a:lnTo>
                <a:lnTo>
                  <a:pt x="4859" y="1052"/>
                </a:lnTo>
                <a:lnTo>
                  <a:pt x="4856" y="1050"/>
                </a:lnTo>
                <a:lnTo>
                  <a:pt x="4849" y="1048"/>
                </a:lnTo>
                <a:lnTo>
                  <a:pt x="4843" y="1046"/>
                </a:lnTo>
                <a:lnTo>
                  <a:pt x="4829" y="10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Screenshot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2" name="Picture Placeholder 24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6600056" y="1700807"/>
            <a:ext cx="5112568" cy="352839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3747" y="1412875"/>
            <a:ext cx="5330205" cy="4608513"/>
          </a:xfrm>
        </p:spPr>
        <p:txBody>
          <a:bodyPr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33747" y="260350"/>
            <a:ext cx="5330205" cy="1080417"/>
          </a:xfrm>
        </p:spPr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auto"/>
        <p:txBody>
          <a:bodyPr/>
          <a:lstStyle/>
          <a:p>
            <a:pPr>
              <a:defRPr/>
            </a:pPr>
            <a:fld id="{4C3FE364-C223-4265-81CC-4265ED8C9372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Vide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Media Placeholder 2"/>
          <p:cNvSpPr>
            <a:spLocks noGrp="1"/>
          </p:cNvSpPr>
          <p:nvPr>
            <p:ph type="media" sz="quarter" idx="13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Click icon to add media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9"/>
          </p:nvPr>
        </p:nvSpPr>
        <p:spPr bwMode="auto">
          <a:xfrm>
            <a:off x="335360" y="6381352"/>
            <a:ext cx="856800" cy="2160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hank you / Conta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6096000" y="1"/>
            <a:ext cx="6096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971" cy="2879726"/>
          </a:xfrm>
        </p:spPr>
        <p:txBody>
          <a:bodyPr anchor="b" anchorCtr="0">
            <a:norm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Add Thank you text.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334964" y="4581128"/>
            <a:ext cx="5184971" cy="144026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Insert your contact details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424C0F3C-EA35-4276-80C2-72BDF86EBB4C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456039" y="6381328"/>
            <a:ext cx="3096345" cy="216323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hank you / Contacts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icture Placeholder 24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096001" y="1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971" cy="2879726"/>
          </a:xfrm>
        </p:spPr>
        <p:txBody>
          <a:bodyPr anchor="b" anchorCtr="0">
            <a:norm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Add Thank you text.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334964" y="4581128"/>
            <a:ext cx="5184971" cy="144026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Insert your contact details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6855CBC8-ED5F-4575-9B78-25FBFBA512E9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456039" y="6381328"/>
            <a:ext cx="3096345" cy="216323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Slide Picture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rm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0FA758C5-0C3A-4B0C-A1B0-21135A2DE95D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34962" y="5589240"/>
            <a:ext cx="5184776" cy="432148"/>
          </a:xfrm>
        </p:spPr>
        <p:txBody>
          <a:bodyPr anchor="b" anchorCtr="0"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096000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US"/>
              <a:t>Click icon to add picture</a:t>
            </a:r>
            <a:br>
              <a:rPr lang="en-US"/>
            </a:br>
            <a:r>
              <a:rPr lang="en-US"/>
              <a:t>(Download more pictures from brand.qt.io)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Slide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B8BD75D7-D26C-4F82-99EE-550DD3E35462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34962" y="5589240"/>
            <a:ext cx="5184776" cy="432148"/>
          </a:xfrm>
        </p:spPr>
        <p:txBody>
          <a:bodyPr anchor="b" anchorCtr="0"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8" name="Freeform 5"/>
          <p:cNvSpPr/>
          <p:nvPr userDrawn="1"/>
        </p:nvSpPr>
        <p:spPr bwMode="auto">
          <a:xfrm>
            <a:off x="6096000" y="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rgbClr val="2CDE8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9" name="Freeform 5"/>
          <p:cNvSpPr/>
          <p:nvPr userDrawn="1"/>
        </p:nvSpPr>
        <p:spPr bwMode="auto">
          <a:xfrm flipH="1" flipV="1">
            <a:off x="10103768" y="4771187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rgbClr val="2CDE8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357599" y="260650"/>
            <a:ext cx="5572800" cy="6339600"/>
          </a:xfrm>
          <a:prstGeom prst="rect">
            <a:avLst/>
          </a:prstGeom>
          <a:blipFill>
            <a:blip r:embed="rId2"/>
            <a:srcRect l="0" t="33" r="0" b="33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Slide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38DD1D6E-BB8D-4614-8378-453E39F7CF79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34962" y="5589240"/>
            <a:ext cx="5184776" cy="432148"/>
          </a:xfrm>
        </p:spPr>
        <p:txBody>
          <a:bodyPr anchor="b" anchorCtr="0"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356412" y="259631"/>
            <a:ext cx="5572064" cy="63376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US"/>
              <a:t>Click icon to add picture</a:t>
            </a:r>
            <a:br>
              <a:rPr lang="en-US"/>
            </a:br>
            <a:r>
              <a:rPr lang="en-US"/>
              <a:t>(Download more pictures from brand.qt.io)</a:t>
            </a:r>
            <a:endParaRPr/>
          </a:p>
        </p:txBody>
      </p:sp>
      <p:sp>
        <p:nvSpPr>
          <p:cNvPr id="10" name="Freeform 5"/>
          <p:cNvSpPr/>
          <p:nvPr userDrawn="1"/>
        </p:nvSpPr>
        <p:spPr bwMode="auto">
          <a:xfrm>
            <a:off x="6096000" y="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rgbClr val="2CDE8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11" name="Freeform 5"/>
          <p:cNvSpPr/>
          <p:nvPr userDrawn="1"/>
        </p:nvSpPr>
        <p:spPr bwMode="auto">
          <a:xfrm flipH="1" flipV="1">
            <a:off x="10103768" y="4771187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rgbClr val="2CDE8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34964" y="1412875"/>
            <a:ext cx="11522074" cy="4608514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368A27E-36D8-4380-8EF8-A4E3EE132D15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>
          <a:xfrm>
            <a:off x="334964" y="260350"/>
            <a:ext cx="11522074" cy="1080418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87FD724-83E6-4390-98F5-CA077A546322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idx="24" hasCustomPrompt="1"/>
          </p:nvPr>
        </p:nvSpPr>
        <p:spPr bwMode="auto">
          <a:xfrm>
            <a:off x="6528048" y="836613"/>
            <a:ext cx="5328990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 bwMode="auto">
          <a:xfrm>
            <a:off x="6528048" y="1412874"/>
            <a:ext cx="5328990" cy="4608513"/>
          </a:xfrm>
        </p:spPr>
        <p:txBody>
          <a:bodyPr/>
          <a:lstStyle>
            <a:lvl1pPr marL="361950" indent="-361950">
              <a:buFont typeface="+mj-lt"/>
              <a:buAutoNum type="arabicPeriod"/>
              <a:defRPr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6528048" y="260350"/>
            <a:ext cx="5328990" cy="5762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Agenda Title</a:t>
            </a:r>
            <a:endParaRPr lang="en-GB"/>
          </a:p>
        </p:txBody>
      </p:sp>
      <p:sp>
        <p:nvSpPr>
          <p:cNvPr id="5" name="Freeform 5"/>
          <p:cNvSpPr>
            <a:spLocks noChangeAspect="1" noEditPoints="1"/>
          </p:cNvSpPr>
          <p:nvPr userDrawn="1"/>
        </p:nvSpPr>
        <p:spPr bwMode="auto">
          <a:xfrm>
            <a:off x="334963" y="6381328"/>
            <a:ext cx="857239" cy="216000"/>
          </a:xfrm>
          <a:custGeom>
            <a:avLst/>
            <a:gdLst>
              <a:gd name="T0" fmla="*/ 1149 w 5072"/>
              <a:gd name="T1" fmla="*/ 1799 h 2556"/>
              <a:gd name="T2" fmla="*/ 1255 w 5072"/>
              <a:gd name="T3" fmla="*/ 2011 h 2556"/>
              <a:gd name="T4" fmla="*/ 1300 w 5072"/>
              <a:gd name="T5" fmla="*/ 1789 h 2556"/>
              <a:gd name="T6" fmla="*/ 440 w 5072"/>
              <a:gd name="T7" fmla="*/ 1849 h 2556"/>
              <a:gd name="T8" fmla="*/ 705 w 5072"/>
              <a:gd name="T9" fmla="*/ 2019 h 2556"/>
              <a:gd name="T10" fmla="*/ 946 w 5072"/>
              <a:gd name="T11" fmla="*/ 1777 h 2556"/>
              <a:gd name="T12" fmla="*/ 1002 w 5072"/>
              <a:gd name="T13" fmla="*/ 1162 h 2556"/>
              <a:gd name="T14" fmla="*/ 931 w 5072"/>
              <a:gd name="T15" fmla="*/ 595 h 2556"/>
              <a:gd name="T16" fmla="*/ 704 w 5072"/>
              <a:gd name="T17" fmla="*/ 393 h 2556"/>
              <a:gd name="T18" fmla="*/ 462 w 5072"/>
              <a:gd name="T19" fmla="*/ 527 h 2556"/>
              <a:gd name="T20" fmla="*/ 362 w 5072"/>
              <a:gd name="T21" fmla="*/ 1066 h 2556"/>
              <a:gd name="T22" fmla="*/ 406 w 5072"/>
              <a:gd name="T23" fmla="*/ 1745 h 2556"/>
              <a:gd name="T24" fmla="*/ 669 w 5072"/>
              <a:gd name="T25" fmla="*/ 1795 h 2556"/>
              <a:gd name="T26" fmla="*/ 532 w 5072"/>
              <a:gd name="T27" fmla="*/ 1663 h 2556"/>
              <a:gd name="T28" fmla="*/ 493 w 5072"/>
              <a:gd name="T29" fmla="*/ 1176 h 2556"/>
              <a:gd name="T30" fmla="*/ 544 w 5072"/>
              <a:gd name="T31" fmla="*/ 725 h 2556"/>
              <a:gd name="T32" fmla="*/ 708 w 5072"/>
              <a:gd name="T33" fmla="*/ 619 h 2556"/>
              <a:gd name="T34" fmla="*/ 835 w 5072"/>
              <a:gd name="T35" fmla="*/ 777 h 2556"/>
              <a:gd name="T36" fmla="*/ 860 w 5072"/>
              <a:gd name="T37" fmla="*/ 1486 h 2556"/>
              <a:gd name="T38" fmla="*/ 755 w 5072"/>
              <a:gd name="T39" fmla="*/ 1777 h 2556"/>
              <a:gd name="T40" fmla="*/ 2608 w 5072"/>
              <a:gd name="T41" fmla="*/ 2013 h 2556"/>
              <a:gd name="T42" fmla="*/ 2314 w 5072"/>
              <a:gd name="T43" fmla="*/ 1921 h 2556"/>
              <a:gd name="T44" fmla="*/ 2212 w 5072"/>
              <a:gd name="T45" fmla="*/ 1532 h 2556"/>
              <a:gd name="T46" fmla="*/ 2223 w 5072"/>
              <a:gd name="T47" fmla="*/ 785 h 2556"/>
              <a:gd name="T48" fmla="*/ 2396 w 5072"/>
              <a:gd name="T49" fmla="*/ 423 h 2556"/>
              <a:gd name="T50" fmla="*/ 2740 w 5072"/>
              <a:gd name="T51" fmla="*/ 651 h 2556"/>
              <a:gd name="T52" fmla="*/ 2413 w 5072"/>
              <a:gd name="T53" fmla="*/ 673 h 2556"/>
              <a:gd name="T54" fmla="*/ 2335 w 5072"/>
              <a:gd name="T55" fmla="*/ 1054 h 2556"/>
              <a:gd name="T56" fmla="*/ 2375 w 5072"/>
              <a:gd name="T57" fmla="*/ 1687 h 2556"/>
              <a:gd name="T58" fmla="*/ 2566 w 5072"/>
              <a:gd name="T59" fmla="*/ 1797 h 2556"/>
              <a:gd name="T60" fmla="*/ 3124 w 5072"/>
              <a:gd name="T61" fmla="*/ 903 h 2556"/>
              <a:gd name="T62" fmla="*/ 3051 w 5072"/>
              <a:gd name="T63" fmla="*/ 1194 h 2556"/>
              <a:gd name="T64" fmla="*/ 3503 w 5072"/>
              <a:gd name="T65" fmla="*/ 831 h 2556"/>
              <a:gd name="T66" fmla="*/ 3731 w 5072"/>
              <a:gd name="T67" fmla="*/ 907 h 2556"/>
              <a:gd name="T68" fmla="*/ 3822 w 5072"/>
              <a:gd name="T69" fmla="*/ 1280 h 2556"/>
              <a:gd name="T70" fmla="*/ 3796 w 5072"/>
              <a:gd name="T71" fmla="*/ 1773 h 2556"/>
              <a:gd name="T72" fmla="*/ 3670 w 5072"/>
              <a:gd name="T73" fmla="*/ 1997 h 2556"/>
              <a:gd name="T74" fmla="*/ 3435 w 5072"/>
              <a:gd name="T75" fmla="*/ 1975 h 2556"/>
              <a:gd name="T76" fmla="*/ 3327 w 5072"/>
              <a:gd name="T77" fmla="*/ 1695 h 2556"/>
              <a:gd name="T78" fmla="*/ 3322 w 5072"/>
              <a:gd name="T79" fmla="*/ 1186 h 2556"/>
              <a:gd name="T80" fmla="*/ 3491 w 5072"/>
              <a:gd name="T81" fmla="*/ 1775 h 2556"/>
              <a:gd name="T82" fmla="*/ 3633 w 5072"/>
              <a:gd name="T83" fmla="*/ 1787 h 2556"/>
              <a:gd name="T84" fmla="*/ 3697 w 5072"/>
              <a:gd name="T85" fmla="*/ 1516 h 2556"/>
              <a:gd name="T86" fmla="*/ 3653 w 5072"/>
              <a:gd name="T87" fmla="*/ 1082 h 2556"/>
              <a:gd name="T88" fmla="*/ 3505 w 5072"/>
              <a:gd name="T89" fmla="*/ 1054 h 2556"/>
              <a:gd name="T90" fmla="*/ 3439 w 5072"/>
              <a:gd name="T91" fmla="*/ 1320 h 2556"/>
              <a:gd name="T92" fmla="*/ 4300 w 5072"/>
              <a:gd name="T93" fmla="*/ 1925 h 2556"/>
              <a:gd name="T94" fmla="*/ 4036 w 5072"/>
              <a:gd name="T95" fmla="*/ 1983 h 2556"/>
              <a:gd name="T96" fmla="*/ 3953 w 5072"/>
              <a:gd name="T97" fmla="*/ 1705 h 2556"/>
              <a:gd name="T98" fmla="*/ 4084 w 5072"/>
              <a:gd name="T99" fmla="*/ 1707 h 2556"/>
              <a:gd name="T100" fmla="*/ 4256 w 5072"/>
              <a:gd name="T101" fmla="*/ 1773 h 2556"/>
              <a:gd name="T102" fmla="*/ 4851 w 5072"/>
              <a:gd name="T103" fmla="*/ 821 h 2556"/>
              <a:gd name="T104" fmla="*/ 5019 w 5072"/>
              <a:gd name="T105" fmla="*/ 962 h 2556"/>
              <a:gd name="T106" fmla="*/ 5072 w 5072"/>
              <a:gd name="T107" fmla="*/ 1430 h 2556"/>
              <a:gd name="T108" fmla="*/ 5015 w 5072"/>
              <a:gd name="T109" fmla="*/ 1881 h 2556"/>
              <a:gd name="T110" fmla="*/ 4846 w 5072"/>
              <a:gd name="T111" fmla="*/ 2021 h 2556"/>
              <a:gd name="T112" fmla="*/ 4748 w 5072"/>
              <a:gd name="T113" fmla="*/ 1072 h 2556"/>
              <a:gd name="T114" fmla="*/ 4865 w 5072"/>
              <a:gd name="T115" fmla="*/ 1789 h 2556"/>
              <a:gd name="T116" fmla="*/ 4940 w 5072"/>
              <a:gd name="T117" fmla="*/ 1556 h 2556"/>
              <a:gd name="T118" fmla="*/ 4904 w 5072"/>
              <a:gd name="T119" fmla="*/ 1104 h 2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72" h="2556" fill="norm" stroke="1" extrusionOk="0">
                <a:moveTo>
                  <a:pt x="1264" y="1058"/>
                </a:moveTo>
                <a:lnTo>
                  <a:pt x="1423" y="1058"/>
                </a:lnTo>
                <a:lnTo>
                  <a:pt x="1423" y="845"/>
                </a:lnTo>
                <a:lnTo>
                  <a:pt x="1264" y="845"/>
                </a:lnTo>
                <a:lnTo>
                  <a:pt x="1264" y="511"/>
                </a:lnTo>
                <a:lnTo>
                  <a:pt x="1140" y="511"/>
                </a:lnTo>
                <a:lnTo>
                  <a:pt x="1140" y="845"/>
                </a:lnTo>
                <a:lnTo>
                  <a:pt x="1066" y="845"/>
                </a:lnTo>
                <a:lnTo>
                  <a:pt x="1066" y="1058"/>
                </a:lnTo>
                <a:lnTo>
                  <a:pt x="1140" y="1058"/>
                </a:lnTo>
                <a:lnTo>
                  <a:pt x="1140" y="1592"/>
                </a:lnTo>
                <a:lnTo>
                  <a:pt x="1141" y="1651"/>
                </a:lnTo>
                <a:lnTo>
                  <a:pt x="1141" y="1679"/>
                </a:lnTo>
                <a:lnTo>
                  <a:pt x="1142" y="1705"/>
                </a:lnTo>
                <a:lnTo>
                  <a:pt x="1145" y="1755"/>
                </a:lnTo>
                <a:lnTo>
                  <a:pt x="1147" y="1779"/>
                </a:lnTo>
                <a:lnTo>
                  <a:pt x="1149" y="1799"/>
                </a:lnTo>
                <a:lnTo>
                  <a:pt x="1154" y="1839"/>
                </a:lnTo>
                <a:lnTo>
                  <a:pt x="1157" y="1857"/>
                </a:lnTo>
                <a:lnTo>
                  <a:pt x="1160" y="1875"/>
                </a:lnTo>
                <a:lnTo>
                  <a:pt x="1164" y="1891"/>
                </a:lnTo>
                <a:lnTo>
                  <a:pt x="1167" y="1905"/>
                </a:lnTo>
                <a:lnTo>
                  <a:pt x="1171" y="1917"/>
                </a:lnTo>
                <a:lnTo>
                  <a:pt x="1176" y="1929"/>
                </a:lnTo>
                <a:lnTo>
                  <a:pt x="1181" y="1941"/>
                </a:lnTo>
                <a:lnTo>
                  <a:pt x="1186" y="1951"/>
                </a:lnTo>
                <a:lnTo>
                  <a:pt x="1192" y="1961"/>
                </a:lnTo>
                <a:lnTo>
                  <a:pt x="1198" y="1969"/>
                </a:lnTo>
                <a:lnTo>
                  <a:pt x="1205" y="1977"/>
                </a:lnTo>
                <a:lnTo>
                  <a:pt x="1212" y="1985"/>
                </a:lnTo>
                <a:lnTo>
                  <a:pt x="1220" y="1991"/>
                </a:lnTo>
                <a:lnTo>
                  <a:pt x="1228" y="1997"/>
                </a:lnTo>
                <a:lnTo>
                  <a:pt x="1246" y="2007"/>
                </a:lnTo>
                <a:lnTo>
                  <a:pt x="1255" y="2011"/>
                </a:lnTo>
                <a:lnTo>
                  <a:pt x="1265" y="2013"/>
                </a:lnTo>
                <a:lnTo>
                  <a:pt x="1276" y="2017"/>
                </a:lnTo>
                <a:lnTo>
                  <a:pt x="1287" y="2019"/>
                </a:lnTo>
                <a:lnTo>
                  <a:pt x="1299" y="2019"/>
                </a:lnTo>
                <a:lnTo>
                  <a:pt x="1311" y="2019"/>
                </a:lnTo>
                <a:lnTo>
                  <a:pt x="1321" y="2019"/>
                </a:lnTo>
                <a:lnTo>
                  <a:pt x="1333" y="2017"/>
                </a:lnTo>
                <a:lnTo>
                  <a:pt x="1346" y="2015"/>
                </a:lnTo>
                <a:lnTo>
                  <a:pt x="1360" y="2011"/>
                </a:lnTo>
                <a:lnTo>
                  <a:pt x="1375" y="2007"/>
                </a:lnTo>
                <a:lnTo>
                  <a:pt x="1392" y="2003"/>
                </a:lnTo>
                <a:lnTo>
                  <a:pt x="1428" y="1989"/>
                </a:lnTo>
                <a:lnTo>
                  <a:pt x="1422" y="1789"/>
                </a:lnTo>
                <a:lnTo>
                  <a:pt x="1328" y="1795"/>
                </a:lnTo>
                <a:lnTo>
                  <a:pt x="1318" y="1795"/>
                </a:lnTo>
                <a:lnTo>
                  <a:pt x="1309" y="1793"/>
                </a:lnTo>
                <a:lnTo>
                  <a:pt x="1300" y="1789"/>
                </a:lnTo>
                <a:lnTo>
                  <a:pt x="1293" y="1785"/>
                </a:lnTo>
                <a:lnTo>
                  <a:pt x="1287" y="1777"/>
                </a:lnTo>
                <a:lnTo>
                  <a:pt x="1282" y="1771"/>
                </a:lnTo>
                <a:lnTo>
                  <a:pt x="1280" y="1765"/>
                </a:lnTo>
                <a:lnTo>
                  <a:pt x="1278" y="1761"/>
                </a:lnTo>
                <a:lnTo>
                  <a:pt x="1276" y="1755"/>
                </a:lnTo>
                <a:lnTo>
                  <a:pt x="1275" y="1749"/>
                </a:lnTo>
                <a:lnTo>
                  <a:pt x="1272" y="1737"/>
                </a:lnTo>
                <a:lnTo>
                  <a:pt x="1270" y="1721"/>
                </a:lnTo>
                <a:lnTo>
                  <a:pt x="1269" y="1703"/>
                </a:lnTo>
                <a:lnTo>
                  <a:pt x="1267" y="1681"/>
                </a:lnTo>
                <a:lnTo>
                  <a:pt x="1265" y="1627"/>
                </a:lnTo>
                <a:lnTo>
                  <a:pt x="1265" y="1598"/>
                </a:lnTo>
                <a:lnTo>
                  <a:pt x="1264" y="1564"/>
                </a:lnTo>
                <a:lnTo>
                  <a:pt x="1264" y="1058"/>
                </a:lnTo>
                <a:close/>
                <a:moveTo>
                  <a:pt x="430" y="1825"/>
                </a:moveTo>
                <a:lnTo>
                  <a:pt x="440" y="1849"/>
                </a:lnTo>
                <a:lnTo>
                  <a:pt x="450" y="1871"/>
                </a:lnTo>
                <a:lnTo>
                  <a:pt x="461" y="1891"/>
                </a:lnTo>
                <a:lnTo>
                  <a:pt x="467" y="1901"/>
                </a:lnTo>
                <a:lnTo>
                  <a:pt x="473" y="1911"/>
                </a:lnTo>
                <a:lnTo>
                  <a:pt x="485" y="1927"/>
                </a:lnTo>
                <a:lnTo>
                  <a:pt x="499" y="1943"/>
                </a:lnTo>
                <a:lnTo>
                  <a:pt x="513" y="1959"/>
                </a:lnTo>
                <a:lnTo>
                  <a:pt x="529" y="1971"/>
                </a:lnTo>
                <a:lnTo>
                  <a:pt x="545" y="1983"/>
                </a:lnTo>
                <a:lnTo>
                  <a:pt x="562" y="1993"/>
                </a:lnTo>
                <a:lnTo>
                  <a:pt x="580" y="2001"/>
                </a:lnTo>
                <a:lnTo>
                  <a:pt x="598" y="2007"/>
                </a:lnTo>
                <a:lnTo>
                  <a:pt x="618" y="2013"/>
                </a:lnTo>
                <a:lnTo>
                  <a:pt x="639" y="2017"/>
                </a:lnTo>
                <a:lnTo>
                  <a:pt x="660" y="2019"/>
                </a:lnTo>
                <a:lnTo>
                  <a:pt x="682" y="2019"/>
                </a:lnTo>
                <a:lnTo>
                  <a:pt x="705" y="2019"/>
                </a:lnTo>
                <a:lnTo>
                  <a:pt x="724" y="2015"/>
                </a:lnTo>
                <a:lnTo>
                  <a:pt x="732" y="2015"/>
                </a:lnTo>
                <a:lnTo>
                  <a:pt x="740" y="2011"/>
                </a:lnTo>
                <a:lnTo>
                  <a:pt x="747" y="2009"/>
                </a:lnTo>
                <a:lnTo>
                  <a:pt x="753" y="2005"/>
                </a:lnTo>
                <a:lnTo>
                  <a:pt x="855" y="2342"/>
                </a:lnTo>
                <a:lnTo>
                  <a:pt x="974" y="2231"/>
                </a:lnTo>
                <a:lnTo>
                  <a:pt x="877" y="1921"/>
                </a:lnTo>
                <a:lnTo>
                  <a:pt x="893" y="1897"/>
                </a:lnTo>
                <a:lnTo>
                  <a:pt x="901" y="1883"/>
                </a:lnTo>
                <a:lnTo>
                  <a:pt x="908" y="1871"/>
                </a:lnTo>
                <a:lnTo>
                  <a:pt x="915" y="1857"/>
                </a:lnTo>
                <a:lnTo>
                  <a:pt x="922" y="1841"/>
                </a:lnTo>
                <a:lnTo>
                  <a:pt x="928" y="1827"/>
                </a:lnTo>
                <a:lnTo>
                  <a:pt x="934" y="1811"/>
                </a:lnTo>
                <a:lnTo>
                  <a:pt x="940" y="1793"/>
                </a:lnTo>
                <a:lnTo>
                  <a:pt x="946" y="1777"/>
                </a:lnTo>
                <a:lnTo>
                  <a:pt x="956" y="1741"/>
                </a:lnTo>
                <a:lnTo>
                  <a:pt x="961" y="1721"/>
                </a:lnTo>
                <a:lnTo>
                  <a:pt x="965" y="1701"/>
                </a:lnTo>
                <a:lnTo>
                  <a:pt x="969" y="1681"/>
                </a:lnTo>
                <a:lnTo>
                  <a:pt x="973" y="1661"/>
                </a:lnTo>
                <a:lnTo>
                  <a:pt x="976" y="1639"/>
                </a:lnTo>
                <a:lnTo>
                  <a:pt x="980" y="1615"/>
                </a:lnTo>
                <a:lnTo>
                  <a:pt x="983" y="1594"/>
                </a:lnTo>
                <a:lnTo>
                  <a:pt x="986" y="1570"/>
                </a:lnTo>
                <a:lnTo>
                  <a:pt x="991" y="1518"/>
                </a:lnTo>
                <a:lnTo>
                  <a:pt x="995" y="1464"/>
                </a:lnTo>
                <a:lnTo>
                  <a:pt x="998" y="1406"/>
                </a:lnTo>
                <a:lnTo>
                  <a:pt x="1000" y="1376"/>
                </a:lnTo>
                <a:lnTo>
                  <a:pt x="1001" y="1346"/>
                </a:lnTo>
                <a:lnTo>
                  <a:pt x="1002" y="1282"/>
                </a:lnTo>
                <a:lnTo>
                  <a:pt x="1003" y="1214"/>
                </a:lnTo>
                <a:lnTo>
                  <a:pt x="1002" y="1162"/>
                </a:lnTo>
                <a:lnTo>
                  <a:pt x="1001" y="1112"/>
                </a:lnTo>
                <a:lnTo>
                  <a:pt x="1001" y="1088"/>
                </a:lnTo>
                <a:lnTo>
                  <a:pt x="1000" y="1064"/>
                </a:lnTo>
                <a:lnTo>
                  <a:pt x="998" y="1018"/>
                </a:lnTo>
                <a:lnTo>
                  <a:pt x="996" y="974"/>
                </a:lnTo>
                <a:lnTo>
                  <a:pt x="993" y="931"/>
                </a:lnTo>
                <a:lnTo>
                  <a:pt x="991" y="911"/>
                </a:lnTo>
                <a:lnTo>
                  <a:pt x="989" y="891"/>
                </a:lnTo>
                <a:lnTo>
                  <a:pt x="985" y="851"/>
                </a:lnTo>
                <a:lnTo>
                  <a:pt x="980" y="813"/>
                </a:lnTo>
                <a:lnTo>
                  <a:pt x="975" y="777"/>
                </a:lnTo>
                <a:lnTo>
                  <a:pt x="969" y="741"/>
                </a:lnTo>
                <a:lnTo>
                  <a:pt x="962" y="709"/>
                </a:lnTo>
                <a:lnTo>
                  <a:pt x="955" y="679"/>
                </a:lnTo>
                <a:lnTo>
                  <a:pt x="948" y="649"/>
                </a:lnTo>
                <a:lnTo>
                  <a:pt x="940" y="621"/>
                </a:lnTo>
                <a:lnTo>
                  <a:pt x="931" y="595"/>
                </a:lnTo>
                <a:lnTo>
                  <a:pt x="922" y="571"/>
                </a:lnTo>
                <a:lnTo>
                  <a:pt x="912" y="547"/>
                </a:lnTo>
                <a:lnTo>
                  <a:pt x="901" y="527"/>
                </a:lnTo>
                <a:lnTo>
                  <a:pt x="889" y="507"/>
                </a:lnTo>
                <a:lnTo>
                  <a:pt x="883" y="497"/>
                </a:lnTo>
                <a:lnTo>
                  <a:pt x="876" y="489"/>
                </a:lnTo>
                <a:lnTo>
                  <a:pt x="870" y="479"/>
                </a:lnTo>
                <a:lnTo>
                  <a:pt x="863" y="471"/>
                </a:lnTo>
                <a:lnTo>
                  <a:pt x="848" y="457"/>
                </a:lnTo>
                <a:lnTo>
                  <a:pt x="833" y="443"/>
                </a:lnTo>
                <a:lnTo>
                  <a:pt x="817" y="431"/>
                </a:lnTo>
                <a:lnTo>
                  <a:pt x="801" y="421"/>
                </a:lnTo>
                <a:lnTo>
                  <a:pt x="783" y="413"/>
                </a:lnTo>
                <a:lnTo>
                  <a:pt x="764" y="405"/>
                </a:lnTo>
                <a:lnTo>
                  <a:pt x="745" y="399"/>
                </a:lnTo>
                <a:lnTo>
                  <a:pt x="725" y="395"/>
                </a:lnTo>
                <a:lnTo>
                  <a:pt x="704" y="393"/>
                </a:lnTo>
                <a:lnTo>
                  <a:pt x="682" y="393"/>
                </a:lnTo>
                <a:lnTo>
                  <a:pt x="661" y="393"/>
                </a:lnTo>
                <a:lnTo>
                  <a:pt x="640" y="395"/>
                </a:lnTo>
                <a:lnTo>
                  <a:pt x="619" y="399"/>
                </a:lnTo>
                <a:lnTo>
                  <a:pt x="599" y="405"/>
                </a:lnTo>
                <a:lnTo>
                  <a:pt x="581" y="413"/>
                </a:lnTo>
                <a:lnTo>
                  <a:pt x="563" y="421"/>
                </a:lnTo>
                <a:lnTo>
                  <a:pt x="555" y="425"/>
                </a:lnTo>
                <a:lnTo>
                  <a:pt x="546" y="431"/>
                </a:lnTo>
                <a:lnTo>
                  <a:pt x="538" y="437"/>
                </a:lnTo>
                <a:lnTo>
                  <a:pt x="530" y="443"/>
                </a:lnTo>
                <a:lnTo>
                  <a:pt x="522" y="449"/>
                </a:lnTo>
                <a:lnTo>
                  <a:pt x="515" y="457"/>
                </a:lnTo>
                <a:lnTo>
                  <a:pt x="501" y="471"/>
                </a:lnTo>
                <a:lnTo>
                  <a:pt x="487" y="489"/>
                </a:lnTo>
                <a:lnTo>
                  <a:pt x="474" y="507"/>
                </a:lnTo>
                <a:lnTo>
                  <a:pt x="462" y="527"/>
                </a:lnTo>
                <a:lnTo>
                  <a:pt x="451" y="547"/>
                </a:lnTo>
                <a:lnTo>
                  <a:pt x="441" y="571"/>
                </a:lnTo>
                <a:lnTo>
                  <a:pt x="431" y="595"/>
                </a:lnTo>
                <a:lnTo>
                  <a:pt x="423" y="621"/>
                </a:lnTo>
                <a:lnTo>
                  <a:pt x="415" y="649"/>
                </a:lnTo>
                <a:lnTo>
                  <a:pt x="407" y="679"/>
                </a:lnTo>
                <a:lnTo>
                  <a:pt x="400" y="711"/>
                </a:lnTo>
                <a:lnTo>
                  <a:pt x="394" y="743"/>
                </a:lnTo>
                <a:lnTo>
                  <a:pt x="388" y="777"/>
                </a:lnTo>
                <a:lnTo>
                  <a:pt x="385" y="795"/>
                </a:lnTo>
                <a:lnTo>
                  <a:pt x="383" y="815"/>
                </a:lnTo>
                <a:lnTo>
                  <a:pt x="378" y="853"/>
                </a:lnTo>
                <a:lnTo>
                  <a:pt x="374" y="891"/>
                </a:lnTo>
                <a:lnTo>
                  <a:pt x="370" y="933"/>
                </a:lnTo>
                <a:lnTo>
                  <a:pt x="367" y="976"/>
                </a:lnTo>
                <a:lnTo>
                  <a:pt x="364" y="1020"/>
                </a:lnTo>
                <a:lnTo>
                  <a:pt x="362" y="1066"/>
                </a:lnTo>
                <a:lnTo>
                  <a:pt x="361" y="1114"/>
                </a:lnTo>
                <a:lnTo>
                  <a:pt x="361" y="1140"/>
                </a:lnTo>
                <a:lnTo>
                  <a:pt x="360" y="1164"/>
                </a:lnTo>
                <a:lnTo>
                  <a:pt x="360" y="1216"/>
                </a:lnTo>
                <a:lnTo>
                  <a:pt x="360" y="1268"/>
                </a:lnTo>
                <a:lnTo>
                  <a:pt x="361" y="1318"/>
                </a:lnTo>
                <a:lnTo>
                  <a:pt x="362" y="1364"/>
                </a:lnTo>
                <a:lnTo>
                  <a:pt x="364" y="1410"/>
                </a:lnTo>
                <a:lnTo>
                  <a:pt x="367" y="1456"/>
                </a:lnTo>
                <a:lnTo>
                  <a:pt x="370" y="1498"/>
                </a:lnTo>
                <a:lnTo>
                  <a:pt x="373" y="1538"/>
                </a:lnTo>
                <a:lnTo>
                  <a:pt x="378" y="1578"/>
                </a:lnTo>
                <a:lnTo>
                  <a:pt x="382" y="1613"/>
                </a:lnTo>
                <a:lnTo>
                  <a:pt x="387" y="1649"/>
                </a:lnTo>
                <a:lnTo>
                  <a:pt x="393" y="1683"/>
                </a:lnTo>
                <a:lnTo>
                  <a:pt x="399" y="1715"/>
                </a:lnTo>
                <a:lnTo>
                  <a:pt x="406" y="1745"/>
                </a:lnTo>
                <a:lnTo>
                  <a:pt x="410" y="1759"/>
                </a:lnTo>
                <a:lnTo>
                  <a:pt x="414" y="1775"/>
                </a:lnTo>
                <a:lnTo>
                  <a:pt x="422" y="1801"/>
                </a:lnTo>
                <a:lnTo>
                  <a:pt x="430" y="1825"/>
                </a:lnTo>
                <a:close/>
                <a:moveTo>
                  <a:pt x="0" y="409"/>
                </a:moveTo>
                <a:lnTo>
                  <a:pt x="205" y="0"/>
                </a:lnTo>
                <a:lnTo>
                  <a:pt x="1000" y="0"/>
                </a:lnTo>
                <a:lnTo>
                  <a:pt x="1796" y="0"/>
                </a:lnTo>
                <a:lnTo>
                  <a:pt x="1796" y="1072"/>
                </a:lnTo>
                <a:lnTo>
                  <a:pt x="1796" y="2147"/>
                </a:lnTo>
                <a:lnTo>
                  <a:pt x="1591" y="2556"/>
                </a:lnTo>
                <a:lnTo>
                  <a:pt x="795" y="2556"/>
                </a:lnTo>
                <a:lnTo>
                  <a:pt x="0" y="2556"/>
                </a:lnTo>
                <a:lnTo>
                  <a:pt x="0" y="1482"/>
                </a:lnTo>
                <a:lnTo>
                  <a:pt x="0" y="409"/>
                </a:lnTo>
                <a:close/>
                <a:moveTo>
                  <a:pt x="682" y="1795"/>
                </a:moveTo>
                <a:lnTo>
                  <a:pt x="669" y="1795"/>
                </a:lnTo>
                <a:lnTo>
                  <a:pt x="656" y="1793"/>
                </a:lnTo>
                <a:lnTo>
                  <a:pt x="643" y="1791"/>
                </a:lnTo>
                <a:lnTo>
                  <a:pt x="631" y="1787"/>
                </a:lnTo>
                <a:lnTo>
                  <a:pt x="619" y="1783"/>
                </a:lnTo>
                <a:lnTo>
                  <a:pt x="608" y="1777"/>
                </a:lnTo>
                <a:lnTo>
                  <a:pt x="598" y="1771"/>
                </a:lnTo>
                <a:lnTo>
                  <a:pt x="589" y="1763"/>
                </a:lnTo>
                <a:lnTo>
                  <a:pt x="584" y="1759"/>
                </a:lnTo>
                <a:lnTo>
                  <a:pt x="580" y="1753"/>
                </a:lnTo>
                <a:lnTo>
                  <a:pt x="571" y="1743"/>
                </a:lnTo>
                <a:lnTo>
                  <a:pt x="563" y="1733"/>
                </a:lnTo>
                <a:lnTo>
                  <a:pt x="556" y="1721"/>
                </a:lnTo>
                <a:lnTo>
                  <a:pt x="552" y="1715"/>
                </a:lnTo>
                <a:lnTo>
                  <a:pt x="549" y="1707"/>
                </a:lnTo>
                <a:lnTo>
                  <a:pt x="542" y="1693"/>
                </a:lnTo>
                <a:lnTo>
                  <a:pt x="537" y="1679"/>
                </a:lnTo>
                <a:lnTo>
                  <a:pt x="532" y="1663"/>
                </a:lnTo>
                <a:lnTo>
                  <a:pt x="527" y="1645"/>
                </a:lnTo>
                <a:lnTo>
                  <a:pt x="522" y="1625"/>
                </a:lnTo>
                <a:lnTo>
                  <a:pt x="518" y="1605"/>
                </a:lnTo>
                <a:lnTo>
                  <a:pt x="514" y="1584"/>
                </a:lnTo>
                <a:lnTo>
                  <a:pt x="511" y="1562"/>
                </a:lnTo>
                <a:lnTo>
                  <a:pt x="508" y="1536"/>
                </a:lnTo>
                <a:lnTo>
                  <a:pt x="505" y="1510"/>
                </a:lnTo>
                <a:lnTo>
                  <a:pt x="502" y="1484"/>
                </a:lnTo>
                <a:lnTo>
                  <a:pt x="500" y="1454"/>
                </a:lnTo>
                <a:lnTo>
                  <a:pt x="498" y="1424"/>
                </a:lnTo>
                <a:lnTo>
                  <a:pt x="496" y="1392"/>
                </a:lnTo>
                <a:lnTo>
                  <a:pt x="495" y="1360"/>
                </a:lnTo>
                <a:lnTo>
                  <a:pt x="494" y="1326"/>
                </a:lnTo>
                <a:lnTo>
                  <a:pt x="493" y="1290"/>
                </a:lnTo>
                <a:lnTo>
                  <a:pt x="493" y="1252"/>
                </a:lnTo>
                <a:lnTo>
                  <a:pt x="492" y="1214"/>
                </a:lnTo>
                <a:lnTo>
                  <a:pt x="493" y="1176"/>
                </a:lnTo>
                <a:lnTo>
                  <a:pt x="493" y="1138"/>
                </a:lnTo>
                <a:lnTo>
                  <a:pt x="494" y="1102"/>
                </a:lnTo>
                <a:lnTo>
                  <a:pt x="495" y="1068"/>
                </a:lnTo>
                <a:lnTo>
                  <a:pt x="496" y="1034"/>
                </a:lnTo>
                <a:lnTo>
                  <a:pt x="498" y="1004"/>
                </a:lnTo>
                <a:lnTo>
                  <a:pt x="500" y="972"/>
                </a:lnTo>
                <a:lnTo>
                  <a:pt x="502" y="945"/>
                </a:lnTo>
                <a:lnTo>
                  <a:pt x="505" y="917"/>
                </a:lnTo>
                <a:lnTo>
                  <a:pt x="508" y="889"/>
                </a:lnTo>
                <a:lnTo>
                  <a:pt x="511" y="865"/>
                </a:lnTo>
                <a:lnTo>
                  <a:pt x="515" y="841"/>
                </a:lnTo>
                <a:lnTo>
                  <a:pt x="519" y="819"/>
                </a:lnTo>
                <a:lnTo>
                  <a:pt x="523" y="797"/>
                </a:lnTo>
                <a:lnTo>
                  <a:pt x="528" y="777"/>
                </a:lnTo>
                <a:lnTo>
                  <a:pt x="533" y="759"/>
                </a:lnTo>
                <a:lnTo>
                  <a:pt x="538" y="741"/>
                </a:lnTo>
                <a:lnTo>
                  <a:pt x="544" y="725"/>
                </a:lnTo>
                <a:lnTo>
                  <a:pt x="550" y="711"/>
                </a:lnTo>
                <a:lnTo>
                  <a:pt x="557" y="697"/>
                </a:lnTo>
                <a:lnTo>
                  <a:pt x="565" y="683"/>
                </a:lnTo>
                <a:lnTo>
                  <a:pt x="573" y="671"/>
                </a:lnTo>
                <a:lnTo>
                  <a:pt x="577" y="667"/>
                </a:lnTo>
                <a:lnTo>
                  <a:pt x="581" y="661"/>
                </a:lnTo>
                <a:lnTo>
                  <a:pt x="590" y="651"/>
                </a:lnTo>
                <a:lnTo>
                  <a:pt x="600" y="643"/>
                </a:lnTo>
                <a:lnTo>
                  <a:pt x="610" y="637"/>
                </a:lnTo>
                <a:lnTo>
                  <a:pt x="620" y="629"/>
                </a:lnTo>
                <a:lnTo>
                  <a:pt x="631" y="625"/>
                </a:lnTo>
                <a:lnTo>
                  <a:pt x="644" y="621"/>
                </a:lnTo>
                <a:lnTo>
                  <a:pt x="656" y="619"/>
                </a:lnTo>
                <a:lnTo>
                  <a:pt x="669" y="617"/>
                </a:lnTo>
                <a:lnTo>
                  <a:pt x="682" y="617"/>
                </a:lnTo>
                <a:lnTo>
                  <a:pt x="696" y="617"/>
                </a:lnTo>
                <a:lnTo>
                  <a:pt x="708" y="619"/>
                </a:lnTo>
                <a:lnTo>
                  <a:pt x="715" y="619"/>
                </a:lnTo>
                <a:lnTo>
                  <a:pt x="721" y="621"/>
                </a:lnTo>
                <a:lnTo>
                  <a:pt x="732" y="625"/>
                </a:lnTo>
                <a:lnTo>
                  <a:pt x="743" y="629"/>
                </a:lnTo>
                <a:lnTo>
                  <a:pt x="754" y="637"/>
                </a:lnTo>
                <a:lnTo>
                  <a:pt x="759" y="639"/>
                </a:lnTo>
                <a:lnTo>
                  <a:pt x="764" y="643"/>
                </a:lnTo>
                <a:lnTo>
                  <a:pt x="773" y="651"/>
                </a:lnTo>
                <a:lnTo>
                  <a:pt x="782" y="661"/>
                </a:lnTo>
                <a:lnTo>
                  <a:pt x="791" y="671"/>
                </a:lnTo>
                <a:lnTo>
                  <a:pt x="799" y="683"/>
                </a:lnTo>
                <a:lnTo>
                  <a:pt x="806" y="697"/>
                </a:lnTo>
                <a:lnTo>
                  <a:pt x="813" y="711"/>
                </a:lnTo>
                <a:lnTo>
                  <a:pt x="819" y="725"/>
                </a:lnTo>
                <a:lnTo>
                  <a:pt x="825" y="741"/>
                </a:lnTo>
                <a:lnTo>
                  <a:pt x="830" y="759"/>
                </a:lnTo>
                <a:lnTo>
                  <a:pt x="835" y="777"/>
                </a:lnTo>
                <a:lnTo>
                  <a:pt x="839" y="797"/>
                </a:lnTo>
                <a:lnTo>
                  <a:pt x="844" y="819"/>
                </a:lnTo>
                <a:lnTo>
                  <a:pt x="847" y="841"/>
                </a:lnTo>
                <a:lnTo>
                  <a:pt x="854" y="891"/>
                </a:lnTo>
                <a:lnTo>
                  <a:pt x="860" y="945"/>
                </a:lnTo>
                <a:lnTo>
                  <a:pt x="862" y="974"/>
                </a:lnTo>
                <a:lnTo>
                  <a:pt x="864" y="1004"/>
                </a:lnTo>
                <a:lnTo>
                  <a:pt x="868" y="1070"/>
                </a:lnTo>
                <a:lnTo>
                  <a:pt x="869" y="1140"/>
                </a:lnTo>
                <a:lnTo>
                  <a:pt x="870" y="1178"/>
                </a:lnTo>
                <a:lnTo>
                  <a:pt x="870" y="1216"/>
                </a:lnTo>
                <a:lnTo>
                  <a:pt x="870" y="1292"/>
                </a:lnTo>
                <a:lnTo>
                  <a:pt x="868" y="1362"/>
                </a:lnTo>
                <a:lnTo>
                  <a:pt x="867" y="1380"/>
                </a:lnTo>
                <a:lnTo>
                  <a:pt x="866" y="1396"/>
                </a:lnTo>
                <a:lnTo>
                  <a:pt x="865" y="1428"/>
                </a:lnTo>
                <a:lnTo>
                  <a:pt x="860" y="1486"/>
                </a:lnTo>
                <a:lnTo>
                  <a:pt x="855" y="1540"/>
                </a:lnTo>
                <a:lnTo>
                  <a:pt x="852" y="1564"/>
                </a:lnTo>
                <a:lnTo>
                  <a:pt x="848" y="1588"/>
                </a:lnTo>
                <a:lnTo>
                  <a:pt x="844" y="1609"/>
                </a:lnTo>
                <a:lnTo>
                  <a:pt x="840" y="1629"/>
                </a:lnTo>
                <a:lnTo>
                  <a:pt x="836" y="1647"/>
                </a:lnTo>
                <a:lnTo>
                  <a:pt x="831" y="1665"/>
                </a:lnTo>
                <a:lnTo>
                  <a:pt x="826" y="1681"/>
                </a:lnTo>
                <a:lnTo>
                  <a:pt x="820" y="1695"/>
                </a:lnTo>
                <a:lnTo>
                  <a:pt x="814" y="1709"/>
                </a:lnTo>
                <a:lnTo>
                  <a:pt x="807" y="1723"/>
                </a:lnTo>
                <a:lnTo>
                  <a:pt x="800" y="1733"/>
                </a:lnTo>
                <a:lnTo>
                  <a:pt x="792" y="1745"/>
                </a:lnTo>
                <a:lnTo>
                  <a:pt x="784" y="1755"/>
                </a:lnTo>
                <a:lnTo>
                  <a:pt x="775" y="1763"/>
                </a:lnTo>
                <a:lnTo>
                  <a:pt x="765" y="1771"/>
                </a:lnTo>
                <a:lnTo>
                  <a:pt x="755" y="1777"/>
                </a:lnTo>
                <a:lnTo>
                  <a:pt x="744" y="1783"/>
                </a:lnTo>
                <a:lnTo>
                  <a:pt x="733" y="1787"/>
                </a:lnTo>
                <a:lnTo>
                  <a:pt x="721" y="1791"/>
                </a:lnTo>
                <a:lnTo>
                  <a:pt x="709" y="1793"/>
                </a:lnTo>
                <a:lnTo>
                  <a:pt x="696" y="1795"/>
                </a:lnTo>
                <a:lnTo>
                  <a:pt x="682" y="1795"/>
                </a:lnTo>
                <a:close/>
                <a:moveTo>
                  <a:pt x="2555" y="1394"/>
                </a:moveTo>
                <a:lnTo>
                  <a:pt x="2555" y="1168"/>
                </a:lnTo>
                <a:lnTo>
                  <a:pt x="2780" y="1168"/>
                </a:lnTo>
                <a:lnTo>
                  <a:pt x="2780" y="1969"/>
                </a:lnTo>
                <a:lnTo>
                  <a:pt x="2771" y="1973"/>
                </a:lnTo>
                <a:lnTo>
                  <a:pt x="2761" y="1977"/>
                </a:lnTo>
                <a:lnTo>
                  <a:pt x="2747" y="1983"/>
                </a:lnTo>
                <a:lnTo>
                  <a:pt x="2732" y="1987"/>
                </a:lnTo>
                <a:lnTo>
                  <a:pt x="2696" y="1995"/>
                </a:lnTo>
                <a:lnTo>
                  <a:pt x="2652" y="2005"/>
                </a:lnTo>
                <a:lnTo>
                  <a:pt x="2608" y="2013"/>
                </a:lnTo>
                <a:lnTo>
                  <a:pt x="2571" y="2017"/>
                </a:lnTo>
                <a:lnTo>
                  <a:pt x="2540" y="2021"/>
                </a:lnTo>
                <a:lnTo>
                  <a:pt x="2527" y="2023"/>
                </a:lnTo>
                <a:lnTo>
                  <a:pt x="2515" y="2023"/>
                </a:lnTo>
                <a:lnTo>
                  <a:pt x="2493" y="2021"/>
                </a:lnTo>
                <a:lnTo>
                  <a:pt x="2472" y="2019"/>
                </a:lnTo>
                <a:lnTo>
                  <a:pt x="2452" y="2015"/>
                </a:lnTo>
                <a:lnTo>
                  <a:pt x="2433" y="2011"/>
                </a:lnTo>
                <a:lnTo>
                  <a:pt x="2414" y="2003"/>
                </a:lnTo>
                <a:lnTo>
                  <a:pt x="2396" y="1995"/>
                </a:lnTo>
                <a:lnTo>
                  <a:pt x="2380" y="1985"/>
                </a:lnTo>
                <a:lnTo>
                  <a:pt x="2364" y="1973"/>
                </a:lnTo>
                <a:lnTo>
                  <a:pt x="2349" y="1959"/>
                </a:lnTo>
                <a:lnTo>
                  <a:pt x="2334" y="1945"/>
                </a:lnTo>
                <a:lnTo>
                  <a:pt x="2328" y="1937"/>
                </a:lnTo>
                <a:lnTo>
                  <a:pt x="2320" y="1929"/>
                </a:lnTo>
                <a:lnTo>
                  <a:pt x="2314" y="1921"/>
                </a:lnTo>
                <a:lnTo>
                  <a:pt x="2308" y="1911"/>
                </a:lnTo>
                <a:lnTo>
                  <a:pt x="2302" y="1901"/>
                </a:lnTo>
                <a:lnTo>
                  <a:pt x="2296" y="1891"/>
                </a:lnTo>
                <a:lnTo>
                  <a:pt x="2291" y="1881"/>
                </a:lnTo>
                <a:lnTo>
                  <a:pt x="2285" y="1871"/>
                </a:lnTo>
                <a:lnTo>
                  <a:pt x="2280" y="1859"/>
                </a:lnTo>
                <a:lnTo>
                  <a:pt x="2276" y="1849"/>
                </a:lnTo>
                <a:lnTo>
                  <a:pt x="2267" y="1825"/>
                </a:lnTo>
                <a:lnTo>
                  <a:pt x="2258" y="1799"/>
                </a:lnTo>
                <a:lnTo>
                  <a:pt x="2251" y="1771"/>
                </a:lnTo>
                <a:lnTo>
                  <a:pt x="2244" y="1743"/>
                </a:lnTo>
                <a:lnTo>
                  <a:pt x="2237" y="1711"/>
                </a:lnTo>
                <a:lnTo>
                  <a:pt x="2231" y="1679"/>
                </a:lnTo>
                <a:lnTo>
                  <a:pt x="2225" y="1645"/>
                </a:lnTo>
                <a:lnTo>
                  <a:pt x="2220" y="1609"/>
                </a:lnTo>
                <a:lnTo>
                  <a:pt x="2216" y="1572"/>
                </a:lnTo>
                <a:lnTo>
                  <a:pt x="2212" y="1532"/>
                </a:lnTo>
                <a:lnTo>
                  <a:pt x="2208" y="1490"/>
                </a:lnTo>
                <a:lnTo>
                  <a:pt x="2205" y="1448"/>
                </a:lnTo>
                <a:lnTo>
                  <a:pt x="2203" y="1402"/>
                </a:lnTo>
                <a:lnTo>
                  <a:pt x="2201" y="1356"/>
                </a:lnTo>
                <a:lnTo>
                  <a:pt x="2200" y="1308"/>
                </a:lnTo>
                <a:lnTo>
                  <a:pt x="2199" y="1258"/>
                </a:lnTo>
                <a:lnTo>
                  <a:pt x="2199" y="1206"/>
                </a:lnTo>
                <a:lnTo>
                  <a:pt x="2199" y="1154"/>
                </a:lnTo>
                <a:lnTo>
                  <a:pt x="2200" y="1104"/>
                </a:lnTo>
                <a:lnTo>
                  <a:pt x="2201" y="1054"/>
                </a:lnTo>
                <a:lnTo>
                  <a:pt x="2203" y="1008"/>
                </a:lnTo>
                <a:lnTo>
                  <a:pt x="2205" y="964"/>
                </a:lnTo>
                <a:lnTo>
                  <a:pt x="2208" y="921"/>
                </a:lnTo>
                <a:lnTo>
                  <a:pt x="2212" y="879"/>
                </a:lnTo>
                <a:lnTo>
                  <a:pt x="2216" y="841"/>
                </a:lnTo>
                <a:lnTo>
                  <a:pt x="2221" y="803"/>
                </a:lnTo>
                <a:lnTo>
                  <a:pt x="2223" y="785"/>
                </a:lnTo>
                <a:lnTo>
                  <a:pt x="2226" y="767"/>
                </a:lnTo>
                <a:lnTo>
                  <a:pt x="2231" y="733"/>
                </a:lnTo>
                <a:lnTo>
                  <a:pt x="2238" y="701"/>
                </a:lnTo>
                <a:lnTo>
                  <a:pt x="2244" y="669"/>
                </a:lnTo>
                <a:lnTo>
                  <a:pt x="2252" y="641"/>
                </a:lnTo>
                <a:lnTo>
                  <a:pt x="2259" y="615"/>
                </a:lnTo>
                <a:lnTo>
                  <a:pt x="2268" y="589"/>
                </a:lnTo>
                <a:lnTo>
                  <a:pt x="2277" y="565"/>
                </a:lnTo>
                <a:lnTo>
                  <a:pt x="2287" y="543"/>
                </a:lnTo>
                <a:lnTo>
                  <a:pt x="2298" y="523"/>
                </a:lnTo>
                <a:lnTo>
                  <a:pt x="2309" y="505"/>
                </a:lnTo>
                <a:lnTo>
                  <a:pt x="2322" y="487"/>
                </a:lnTo>
                <a:lnTo>
                  <a:pt x="2336" y="471"/>
                </a:lnTo>
                <a:lnTo>
                  <a:pt x="2350" y="457"/>
                </a:lnTo>
                <a:lnTo>
                  <a:pt x="2364" y="445"/>
                </a:lnTo>
                <a:lnTo>
                  <a:pt x="2380" y="433"/>
                </a:lnTo>
                <a:lnTo>
                  <a:pt x="2396" y="423"/>
                </a:lnTo>
                <a:lnTo>
                  <a:pt x="2413" y="415"/>
                </a:lnTo>
                <a:lnTo>
                  <a:pt x="2431" y="407"/>
                </a:lnTo>
                <a:lnTo>
                  <a:pt x="2450" y="403"/>
                </a:lnTo>
                <a:lnTo>
                  <a:pt x="2469" y="399"/>
                </a:lnTo>
                <a:lnTo>
                  <a:pt x="2490" y="397"/>
                </a:lnTo>
                <a:lnTo>
                  <a:pt x="2511" y="395"/>
                </a:lnTo>
                <a:lnTo>
                  <a:pt x="2537" y="397"/>
                </a:lnTo>
                <a:lnTo>
                  <a:pt x="2563" y="399"/>
                </a:lnTo>
                <a:lnTo>
                  <a:pt x="2590" y="403"/>
                </a:lnTo>
                <a:lnTo>
                  <a:pt x="2618" y="407"/>
                </a:lnTo>
                <a:lnTo>
                  <a:pt x="2647" y="413"/>
                </a:lnTo>
                <a:lnTo>
                  <a:pt x="2677" y="421"/>
                </a:lnTo>
                <a:lnTo>
                  <a:pt x="2708" y="431"/>
                </a:lnTo>
                <a:lnTo>
                  <a:pt x="2739" y="441"/>
                </a:lnTo>
                <a:lnTo>
                  <a:pt x="2780" y="457"/>
                </a:lnTo>
                <a:lnTo>
                  <a:pt x="2776" y="661"/>
                </a:lnTo>
                <a:lnTo>
                  <a:pt x="2740" y="651"/>
                </a:lnTo>
                <a:lnTo>
                  <a:pt x="2707" y="645"/>
                </a:lnTo>
                <a:lnTo>
                  <a:pt x="2674" y="639"/>
                </a:lnTo>
                <a:lnTo>
                  <a:pt x="2642" y="633"/>
                </a:lnTo>
                <a:lnTo>
                  <a:pt x="2612" y="629"/>
                </a:lnTo>
                <a:lnTo>
                  <a:pt x="2582" y="627"/>
                </a:lnTo>
                <a:lnTo>
                  <a:pt x="2553" y="625"/>
                </a:lnTo>
                <a:lnTo>
                  <a:pt x="2525" y="623"/>
                </a:lnTo>
                <a:lnTo>
                  <a:pt x="2511" y="625"/>
                </a:lnTo>
                <a:lnTo>
                  <a:pt x="2498" y="625"/>
                </a:lnTo>
                <a:lnTo>
                  <a:pt x="2486" y="629"/>
                </a:lnTo>
                <a:lnTo>
                  <a:pt x="2474" y="631"/>
                </a:lnTo>
                <a:lnTo>
                  <a:pt x="2462" y="635"/>
                </a:lnTo>
                <a:lnTo>
                  <a:pt x="2451" y="641"/>
                </a:lnTo>
                <a:lnTo>
                  <a:pt x="2441" y="647"/>
                </a:lnTo>
                <a:lnTo>
                  <a:pt x="2431" y="655"/>
                </a:lnTo>
                <a:lnTo>
                  <a:pt x="2422" y="663"/>
                </a:lnTo>
                <a:lnTo>
                  <a:pt x="2413" y="673"/>
                </a:lnTo>
                <a:lnTo>
                  <a:pt x="2405" y="683"/>
                </a:lnTo>
                <a:lnTo>
                  <a:pt x="2398" y="693"/>
                </a:lnTo>
                <a:lnTo>
                  <a:pt x="2391" y="705"/>
                </a:lnTo>
                <a:lnTo>
                  <a:pt x="2384" y="719"/>
                </a:lnTo>
                <a:lnTo>
                  <a:pt x="2378" y="733"/>
                </a:lnTo>
                <a:lnTo>
                  <a:pt x="2373" y="749"/>
                </a:lnTo>
                <a:lnTo>
                  <a:pt x="2368" y="765"/>
                </a:lnTo>
                <a:lnTo>
                  <a:pt x="2363" y="783"/>
                </a:lnTo>
                <a:lnTo>
                  <a:pt x="2359" y="803"/>
                </a:lnTo>
                <a:lnTo>
                  <a:pt x="2355" y="823"/>
                </a:lnTo>
                <a:lnTo>
                  <a:pt x="2351" y="847"/>
                </a:lnTo>
                <a:lnTo>
                  <a:pt x="2348" y="871"/>
                </a:lnTo>
                <a:lnTo>
                  <a:pt x="2345" y="897"/>
                </a:lnTo>
                <a:lnTo>
                  <a:pt x="2342" y="925"/>
                </a:lnTo>
                <a:lnTo>
                  <a:pt x="2340" y="955"/>
                </a:lnTo>
                <a:lnTo>
                  <a:pt x="2338" y="986"/>
                </a:lnTo>
                <a:lnTo>
                  <a:pt x="2335" y="1054"/>
                </a:lnTo>
                <a:lnTo>
                  <a:pt x="2333" y="1128"/>
                </a:lnTo>
                <a:lnTo>
                  <a:pt x="2332" y="1166"/>
                </a:lnTo>
                <a:lnTo>
                  <a:pt x="2332" y="1208"/>
                </a:lnTo>
                <a:lnTo>
                  <a:pt x="2333" y="1288"/>
                </a:lnTo>
                <a:lnTo>
                  <a:pt x="2335" y="1364"/>
                </a:lnTo>
                <a:lnTo>
                  <a:pt x="2336" y="1398"/>
                </a:lnTo>
                <a:lnTo>
                  <a:pt x="2338" y="1432"/>
                </a:lnTo>
                <a:lnTo>
                  <a:pt x="2339" y="1462"/>
                </a:lnTo>
                <a:lnTo>
                  <a:pt x="2342" y="1492"/>
                </a:lnTo>
                <a:lnTo>
                  <a:pt x="2344" y="1520"/>
                </a:lnTo>
                <a:lnTo>
                  <a:pt x="2347" y="1548"/>
                </a:lnTo>
                <a:lnTo>
                  <a:pt x="2354" y="1596"/>
                </a:lnTo>
                <a:lnTo>
                  <a:pt x="2357" y="1617"/>
                </a:lnTo>
                <a:lnTo>
                  <a:pt x="2361" y="1637"/>
                </a:lnTo>
                <a:lnTo>
                  <a:pt x="2366" y="1655"/>
                </a:lnTo>
                <a:lnTo>
                  <a:pt x="2370" y="1673"/>
                </a:lnTo>
                <a:lnTo>
                  <a:pt x="2375" y="1687"/>
                </a:lnTo>
                <a:lnTo>
                  <a:pt x="2381" y="1703"/>
                </a:lnTo>
                <a:lnTo>
                  <a:pt x="2388" y="1715"/>
                </a:lnTo>
                <a:lnTo>
                  <a:pt x="2395" y="1727"/>
                </a:lnTo>
                <a:lnTo>
                  <a:pt x="2402" y="1739"/>
                </a:lnTo>
                <a:lnTo>
                  <a:pt x="2411" y="1749"/>
                </a:lnTo>
                <a:lnTo>
                  <a:pt x="2419" y="1759"/>
                </a:lnTo>
                <a:lnTo>
                  <a:pt x="2429" y="1767"/>
                </a:lnTo>
                <a:lnTo>
                  <a:pt x="2439" y="1775"/>
                </a:lnTo>
                <a:lnTo>
                  <a:pt x="2450" y="1781"/>
                </a:lnTo>
                <a:lnTo>
                  <a:pt x="2461" y="1787"/>
                </a:lnTo>
                <a:lnTo>
                  <a:pt x="2473" y="1791"/>
                </a:lnTo>
                <a:lnTo>
                  <a:pt x="2486" y="1795"/>
                </a:lnTo>
                <a:lnTo>
                  <a:pt x="2499" y="1797"/>
                </a:lnTo>
                <a:lnTo>
                  <a:pt x="2513" y="1799"/>
                </a:lnTo>
                <a:lnTo>
                  <a:pt x="2527" y="1799"/>
                </a:lnTo>
                <a:lnTo>
                  <a:pt x="2547" y="1799"/>
                </a:lnTo>
                <a:lnTo>
                  <a:pt x="2566" y="1797"/>
                </a:lnTo>
                <a:lnTo>
                  <a:pt x="2584" y="1797"/>
                </a:lnTo>
                <a:lnTo>
                  <a:pt x="2600" y="1793"/>
                </a:lnTo>
                <a:lnTo>
                  <a:pt x="2615" y="1791"/>
                </a:lnTo>
                <a:lnTo>
                  <a:pt x="2629" y="1787"/>
                </a:lnTo>
                <a:lnTo>
                  <a:pt x="2641" y="1783"/>
                </a:lnTo>
                <a:lnTo>
                  <a:pt x="2652" y="1779"/>
                </a:lnTo>
                <a:lnTo>
                  <a:pt x="2652" y="1394"/>
                </a:lnTo>
                <a:lnTo>
                  <a:pt x="2555" y="1394"/>
                </a:lnTo>
                <a:close/>
                <a:moveTo>
                  <a:pt x="2926" y="1997"/>
                </a:moveTo>
                <a:lnTo>
                  <a:pt x="2926" y="847"/>
                </a:lnTo>
                <a:lnTo>
                  <a:pt x="3050" y="847"/>
                </a:lnTo>
                <a:lnTo>
                  <a:pt x="3050" y="984"/>
                </a:lnTo>
                <a:lnTo>
                  <a:pt x="3075" y="955"/>
                </a:lnTo>
                <a:lnTo>
                  <a:pt x="3087" y="941"/>
                </a:lnTo>
                <a:lnTo>
                  <a:pt x="3099" y="927"/>
                </a:lnTo>
                <a:lnTo>
                  <a:pt x="3111" y="915"/>
                </a:lnTo>
                <a:lnTo>
                  <a:pt x="3124" y="903"/>
                </a:lnTo>
                <a:lnTo>
                  <a:pt x="3148" y="881"/>
                </a:lnTo>
                <a:lnTo>
                  <a:pt x="3160" y="871"/>
                </a:lnTo>
                <a:lnTo>
                  <a:pt x="3173" y="863"/>
                </a:lnTo>
                <a:lnTo>
                  <a:pt x="3186" y="853"/>
                </a:lnTo>
                <a:lnTo>
                  <a:pt x="3198" y="845"/>
                </a:lnTo>
                <a:lnTo>
                  <a:pt x="3222" y="833"/>
                </a:lnTo>
                <a:lnTo>
                  <a:pt x="3247" y="821"/>
                </a:lnTo>
                <a:lnTo>
                  <a:pt x="3247" y="1072"/>
                </a:lnTo>
                <a:lnTo>
                  <a:pt x="3223" y="1082"/>
                </a:lnTo>
                <a:lnTo>
                  <a:pt x="3199" y="1094"/>
                </a:lnTo>
                <a:lnTo>
                  <a:pt x="3177" y="1104"/>
                </a:lnTo>
                <a:lnTo>
                  <a:pt x="3154" y="1116"/>
                </a:lnTo>
                <a:lnTo>
                  <a:pt x="3133" y="1130"/>
                </a:lnTo>
                <a:lnTo>
                  <a:pt x="3114" y="1144"/>
                </a:lnTo>
                <a:lnTo>
                  <a:pt x="3095" y="1158"/>
                </a:lnTo>
                <a:lnTo>
                  <a:pt x="3077" y="1174"/>
                </a:lnTo>
                <a:lnTo>
                  <a:pt x="3051" y="1194"/>
                </a:lnTo>
                <a:lnTo>
                  <a:pt x="3051" y="1997"/>
                </a:lnTo>
                <a:lnTo>
                  <a:pt x="2926" y="1997"/>
                </a:lnTo>
                <a:close/>
                <a:moveTo>
                  <a:pt x="3370" y="970"/>
                </a:moveTo>
                <a:lnTo>
                  <a:pt x="3373" y="962"/>
                </a:lnTo>
                <a:lnTo>
                  <a:pt x="3377" y="953"/>
                </a:lnTo>
                <a:lnTo>
                  <a:pt x="3386" y="937"/>
                </a:lnTo>
                <a:lnTo>
                  <a:pt x="3395" y="921"/>
                </a:lnTo>
                <a:lnTo>
                  <a:pt x="3399" y="913"/>
                </a:lnTo>
                <a:lnTo>
                  <a:pt x="3404" y="907"/>
                </a:lnTo>
                <a:lnTo>
                  <a:pt x="3415" y="893"/>
                </a:lnTo>
                <a:lnTo>
                  <a:pt x="3425" y="881"/>
                </a:lnTo>
                <a:lnTo>
                  <a:pt x="3437" y="869"/>
                </a:lnTo>
                <a:lnTo>
                  <a:pt x="3449" y="859"/>
                </a:lnTo>
                <a:lnTo>
                  <a:pt x="3462" y="851"/>
                </a:lnTo>
                <a:lnTo>
                  <a:pt x="3475" y="843"/>
                </a:lnTo>
                <a:lnTo>
                  <a:pt x="3489" y="837"/>
                </a:lnTo>
                <a:lnTo>
                  <a:pt x="3503" y="831"/>
                </a:lnTo>
                <a:lnTo>
                  <a:pt x="3519" y="827"/>
                </a:lnTo>
                <a:lnTo>
                  <a:pt x="3534" y="825"/>
                </a:lnTo>
                <a:lnTo>
                  <a:pt x="3551" y="823"/>
                </a:lnTo>
                <a:lnTo>
                  <a:pt x="3568" y="821"/>
                </a:lnTo>
                <a:lnTo>
                  <a:pt x="3585" y="823"/>
                </a:lnTo>
                <a:lnTo>
                  <a:pt x="3602" y="825"/>
                </a:lnTo>
                <a:lnTo>
                  <a:pt x="3618" y="827"/>
                </a:lnTo>
                <a:lnTo>
                  <a:pt x="3633" y="831"/>
                </a:lnTo>
                <a:lnTo>
                  <a:pt x="3647" y="837"/>
                </a:lnTo>
                <a:lnTo>
                  <a:pt x="3661" y="843"/>
                </a:lnTo>
                <a:lnTo>
                  <a:pt x="3674" y="851"/>
                </a:lnTo>
                <a:lnTo>
                  <a:pt x="3681" y="855"/>
                </a:lnTo>
                <a:lnTo>
                  <a:pt x="3687" y="859"/>
                </a:lnTo>
                <a:lnTo>
                  <a:pt x="3699" y="869"/>
                </a:lnTo>
                <a:lnTo>
                  <a:pt x="3710" y="881"/>
                </a:lnTo>
                <a:lnTo>
                  <a:pt x="3721" y="893"/>
                </a:lnTo>
                <a:lnTo>
                  <a:pt x="3731" y="907"/>
                </a:lnTo>
                <a:lnTo>
                  <a:pt x="3741" y="921"/>
                </a:lnTo>
                <a:lnTo>
                  <a:pt x="3750" y="937"/>
                </a:lnTo>
                <a:lnTo>
                  <a:pt x="3758" y="953"/>
                </a:lnTo>
                <a:lnTo>
                  <a:pt x="3766" y="970"/>
                </a:lnTo>
                <a:lnTo>
                  <a:pt x="3769" y="980"/>
                </a:lnTo>
                <a:lnTo>
                  <a:pt x="3773" y="990"/>
                </a:lnTo>
                <a:lnTo>
                  <a:pt x="3780" y="1010"/>
                </a:lnTo>
                <a:lnTo>
                  <a:pt x="3786" y="1032"/>
                </a:lnTo>
                <a:lnTo>
                  <a:pt x="3792" y="1054"/>
                </a:lnTo>
                <a:lnTo>
                  <a:pt x="3797" y="1078"/>
                </a:lnTo>
                <a:lnTo>
                  <a:pt x="3802" y="1104"/>
                </a:lnTo>
                <a:lnTo>
                  <a:pt x="3807" y="1130"/>
                </a:lnTo>
                <a:lnTo>
                  <a:pt x="3811" y="1158"/>
                </a:lnTo>
                <a:lnTo>
                  <a:pt x="3814" y="1186"/>
                </a:lnTo>
                <a:lnTo>
                  <a:pt x="3817" y="1216"/>
                </a:lnTo>
                <a:lnTo>
                  <a:pt x="3820" y="1248"/>
                </a:lnTo>
                <a:lnTo>
                  <a:pt x="3822" y="1280"/>
                </a:lnTo>
                <a:lnTo>
                  <a:pt x="3823" y="1312"/>
                </a:lnTo>
                <a:lnTo>
                  <a:pt x="3825" y="1348"/>
                </a:lnTo>
                <a:lnTo>
                  <a:pt x="3825" y="1384"/>
                </a:lnTo>
                <a:lnTo>
                  <a:pt x="3826" y="1420"/>
                </a:lnTo>
                <a:lnTo>
                  <a:pt x="3825" y="1456"/>
                </a:lnTo>
                <a:lnTo>
                  <a:pt x="3825" y="1474"/>
                </a:lnTo>
                <a:lnTo>
                  <a:pt x="3825" y="1492"/>
                </a:lnTo>
                <a:lnTo>
                  <a:pt x="3824" y="1528"/>
                </a:lnTo>
                <a:lnTo>
                  <a:pt x="3822" y="1560"/>
                </a:lnTo>
                <a:lnTo>
                  <a:pt x="3820" y="1592"/>
                </a:lnTo>
                <a:lnTo>
                  <a:pt x="3817" y="1623"/>
                </a:lnTo>
                <a:lnTo>
                  <a:pt x="3815" y="1653"/>
                </a:lnTo>
                <a:lnTo>
                  <a:pt x="3811" y="1681"/>
                </a:lnTo>
                <a:lnTo>
                  <a:pt x="3807" y="1709"/>
                </a:lnTo>
                <a:lnTo>
                  <a:pt x="3803" y="1735"/>
                </a:lnTo>
                <a:lnTo>
                  <a:pt x="3798" y="1761"/>
                </a:lnTo>
                <a:lnTo>
                  <a:pt x="3796" y="1773"/>
                </a:lnTo>
                <a:lnTo>
                  <a:pt x="3793" y="1785"/>
                </a:lnTo>
                <a:lnTo>
                  <a:pt x="3788" y="1809"/>
                </a:lnTo>
                <a:lnTo>
                  <a:pt x="3781" y="1831"/>
                </a:lnTo>
                <a:lnTo>
                  <a:pt x="3775" y="1851"/>
                </a:lnTo>
                <a:lnTo>
                  <a:pt x="3768" y="1871"/>
                </a:lnTo>
                <a:lnTo>
                  <a:pt x="3760" y="1889"/>
                </a:lnTo>
                <a:lnTo>
                  <a:pt x="3756" y="1897"/>
                </a:lnTo>
                <a:lnTo>
                  <a:pt x="3752" y="1907"/>
                </a:lnTo>
                <a:lnTo>
                  <a:pt x="3743" y="1923"/>
                </a:lnTo>
                <a:lnTo>
                  <a:pt x="3734" y="1937"/>
                </a:lnTo>
                <a:lnTo>
                  <a:pt x="3729" y="1945"/>
                </a:lnTo>
                <a:lnTo>
                  <a:pt x="3724" y="1951"/>
                </a:lnTo>
                <a:lnTo>
                  <a:pt x="3713" y="1963"/>
                </a:lnTo>
                <a:lnTo>
                  <a:pt x="3701" y="1975"/>
                </a:lnTo>
                <a:lnTo>
                  <a:pt x="3689" y="1985"/>
                </a:lnTo>
                <a:lnTo>
                  <a:pt x="3677" y="1993"/>
                </a:lnTo>
                <a:lnTo>
                  <a:pt x="3670" y="1997"/>
                </a:lnTo>
                <a:lnTo>
                  <a:pt x="3663" y="2001"/>
                </a:lnTo>
                <a:lnTo>
                  <a:pt x="3649" y="2007"/>
                </a:lnTo>
                <a:lnTo>
                  <a:pt x="3634" y="2013"/>
                </a:lnTo>
                <a:lnTo>
                  <a:pt x="3619" y="2017"/>
                </a:lnTo>
                <a:lnTo>
                  <a:pt x="3603" y="2021"/>
                </a:lnTo>
                <a:lnTo>
                  <a:pt x="3585" y="2021"/>
                </a:lnTo>
                <a:lnTo>
                  <a:pt x="3568" y="2023"/>
                </a:lnTo>
                <a:lnTo>
                  <a:pt x="3550" y="2021"/>
                </a:lnTo>
                <a:lnTo>
                  <a:pt x="3534" y="2021"/>
                </a:lnTo>
                <a:lnTo>
                  <a:pt x="3517" y="2017"/>
                </a:lnTo>
                <a:lnTo>
                  <a:pt x="3502" y="2013"/>
                </a:lnTo>
                <a:lnTo>
                  <a:pt x="3487" y="2007"/>
                </a:lnTo>
                <a:lnTo>
                  <a:pt x="3473" y="2001"/>
                </a:lnTo>
                <a:lnTo>
                  <a:pt x="3460" y="1993"/>
                </a:lnTo>
                <a:lnTo>
                  <a:pt x="3453" y="1989"/>
                </a:lnTo>
                <a:lnTo>
                  <a:pt x="3447" y="1985"/>
                </a:lnTo>
                <a:lnTo>
                  <a:pt x="3435" y="1975"/>
                </a:lnTo>
                <a:lnTo>
                  <a:pt x="3423" y="1963"/>
                </a:lnTo>
                <a:lnTo>
                  <a:pt x="3413" y="1951"/>
                </a:lnTo>
                <a:lnTo>
                  <a:pt x="3402" y="1937"/>
                </a:lnTo>
                <a:lnTo>
                  <a:pt x="3398" y="1929"/>
                </a:lnTo>
                <a:lnTo>
                  <a:pt x="3393" y="1923"/>
                </a:lnTo>
                <a:lnTo>
                  <a:pt x="3384" y="1907"/>
                </a:lnTo>
                <a:lnTo>
                  <a:pt x="3376" y="1889"/>
                </a:lnTo>
                <a:lnTo>
                  <a:pt x="3372" y="1879"/>
                </a:lnTo>
                <a:lnTo>
                  <a:pt x="3368" y="1871"/>
                </a:lnTo>
                <a:lnTo>
                  <a:pt x="3361" y="1851"/>
                </a:lnTo>
                <a:lnTo>
                  <a:pt x="3355" y="1831"/>
                </a:lnTo>
                <a:lnTo>
                  <a:pt x="3349" y="1809"/>
                </a:lnTo>
                <a:lnTo>
                  <a:pt x="3343" y="1785"/>
                </a:lnTo>
                <a:lnTo>
                  <a:pt x="3338" y="1761"/>
                </a:lnTo>
                <a:lnTo>
                  <a:pt x="3333" y="1735"/>
                </a:lnTo>
                <a:lnTo>
                  <a:pt x="3329" y="1709"/>
                </a:lnTo>
                <a:lnTo>
                  <a:pt x="3327" y="1695"/>
                </a:lnTo>
                <a:lnTo>
                  <a:pt x="3325" y="1681"/>
                </a:lnTo>
                <a:lnTo>
                  <a:pt x="3322" y="1653"/>
                </a:lnTo>
                <a:lnTo>
                  <a:pt x="3319" y="1623"/>
                </a:lnTo>
                <a:lnTo>
                  <a:pt x="3316" y="1592"/>
                </a:lnTo>
                <a:lnTo>
                  <a:pt x="3314" y="1560"/>
                </a:lnTo>
                <a:lnTo>
                  <a:pt x="3314" y="1544"/>
                </a:lnTo>
                <a:lnTo>
                  <a:pt x="3313" y="1528"/>
                </a:lnTo>
                <a:lnTo>
                  <a:pt x="3312" y="1492"/>
                </a:lnTo>
                <a:lnTo>
                  <a:pt x="3311" y="1456"/>
                </a:lnTo>
                <a:lnTo>
                  <a:pt x="3311" y="1420"/>
                </a:lnTo>
                <a:lnTo>
                  <a:pt x="3311" y="1384"/>
                </a:lnTo>
                <a:lnTo>
                  <a:pt x="3312" y="1348"/>
                </a:lnTo>
                <a:lnTo>
                  <a:pt x="3313" y="1312"/>
                </a:lnTo>
                <a:lnTo>
                  <a:pt x="3314" y="1280"/>
                </a:lnTo>
                <a:lnTo>
                  <a:pt x="3316" y="1248"/>
                </a:lnTo>
                <a:lnTo>
                  <a:pt x="3319" y="1216"/>
                </a:lnTo>
                <a:lnTo>
                  <a:pt x="3322" y="1186"/>
                </a:lnTo>
                <a:lnTo>
                  <a:pt x="3325" y="1158"/>
                </a:lnTo>
                <a:lnTo>
                  <a:pt x="3329" y="1130"/>
                </a:lnTo>
                <a:lnTo>
                  <a:pt x="3334" y="1104"/>
                </a:lnTo>
                <a:lnTo>
                  <a:pt x="3339" y="1078"/>
                </a:lnTo>
                <a:lnTo>
                  <a:pt x="3344" y="1054"/>
                </a:lnTo>
                <a:lnTo>
                  <a:pt x="3350" y="1032"/>
                </a:lnTo>
                <a:lnTo>
                  <a:pt x="3356" y="1010"/>
                </a:lnTo>
                <a:lnTo>
                  <a:pt x="3359" y="1000"/>
                </a:lnTo>
                <a:lnTo>
                  <a:pt x="3362" y="990"/>
                </a:lnTo>
                <a:lnTo>
                  <a:pt x="3370" y="970"/>
                </a:lnTo>
                <a:close/>
                <a:moveTo>
                  <a:pt x="3464" y="1719"/>
                </a:moveTo>
                <a:lnTo>
                  <a:pt x="3467" y="1729"/>
                </a:lnTo>
                <a:lnTo>
                  <a:pt x="3471" y="1741"/>
                </a:lnTo>
                <a:lnTo>
                  <a:pt x="3476" y="1749"/>
                </a:lnTo>
                <a:lnTo>
                  <a:pt x="3480" y="1759"/>
                </a:lnTo>
                <a:lnTo>
                  <a:pt x="3485" y="1767"/>
                </a:lnTo>
                <a:lnTo>
                  <a:pt x="3491" y="1775"/>
                </a:lnTo>
                <a:lnTo>
                  <a:pt x="3497" y="1781"/>
                </a:lnTo>
                <a:lnTo>
                  <a:pt x="3503" y="1787"/>
                </a:lnTo>
                <a:lnTo>
                  <a:pt x="3510" y="1793"/>
                </a:lnTo>
                <a:lnTo>
                  <a:pt x="3517" y="1797"/>
                </a:lnTo>
                <a:lnTo>
                  <a:pt x="3524" y="1801"/>
                </a:lnTo>
                <a:lnTo>
                  <a:pt x="3532" y="1805"/>
                </a:lnTo>
                <a:lnTo>
                  <a:pt x="3540" y="1807"/>
                </a:lnTo>
                <a:lnTo>
                  <a:pt x="3549" y="1809"/>
                </a:lnTo>
                <a:lnTo>
                  <a:pt x="3558" y="1811"/>
                </a:lnTo>
                <a:lnTo>
                  <a:pt x="3568" y="1811"/>
                </a:lnTo>
                <a:lnTo>
                  <a:pt x="3577" y="1811"/>
                </a:lnTo>
                <a:lnTo>
                  <a:pt x="3586" y="1809"/>
                </a:lnTo>
                <a:lnTo>
                  <a:pt x="3596" y="1807"/>
                </a:lnTo>
                <a:lnTo>
                  <a:pt x="3604" y="1805"/>
                </a:lnTo>
                <a:lnTo>
                  <a:pt x="3619" y="1797"/>
                </a:lnTo>
                <a:lnTo>
                  <a:pt x="3626" y="1793"/>
                </a:lnTo>
                <a:lnTo>
                  <a:pt x="3633" y="1787"/>
                </a:lnTo>
                <a:lnTo>
                  <a:pt x="3639" y="1781"/>
                </a:lnTo>
                <a:lnTo>
                  <a:pt x="3645" y="1775"/>
                </a:lnTo>
                <a:lnTo>
                  <a:pt x="3651" y="1767"/>
                </a:lnTo>
                <a:lnTo>
                  <a:pt x="3656" y="1759"/>
                </a:lnTo>
                <a:lnTo>
                  <a:pt x="3661" y="1749"/>
                </a:lnTo>
                <a:lnTo>
                  <a:pt x="3665" y="1741"/>
                </a:lnTo>
                <a:lnTo>
                  <a:pt x="3669" y="1729"/>
                </a:lnTo>
                <a:lnTo>
                  <a:pt x="3672" y="1719"/>
                </a:lnTo>
                <a:lnTo>
                  <a:pt x="3676" y="1707"/>
                </a:lnTo>
                <a:lnTo>
                  <a:pt x="3679" y="1693"/>
                </a:lnTo>
                <a:lnTo>
                  <a:pt x="3684" y="1665"/>
                </a:lnTo>
                <a:lnTo>
                  <a:pt x="3686" y="1649"/>
                </a:lnTo>
                <a:lnTo>
                  <a:pt x="3688" y="1633"/>
                </a:lnTo>
                <a:lnTo>
                  <a:pt x="3690" y="1615"/>
                </a:lnTo>
                <a:lnTo>
                  <a:pt x="3692" y="1598"/>
                </a:lnTo>
                <a:lnTo>
                  <a:pt x="3695" y="1558"/>
                </a:lnTo>
                <a:lnTo>
                  <a:pt x="3697" y="1516"/>
                </a:lnTo>
                <a:lnTo>
                  <a:pt x="3698" y="1468"/>
                </a:lnTo>
                <a:lnTo>
                  <a:pt x="3699" y="1418"/>
                </a:lnTo>
                <a:lnTo>
                  <a:pt x="3698" y="1368"/>
                </a:lnTo>
                <a:lnTo>
                  <a:pt x="3697" y="1320"/>
                </a:lnTo>
                <a:lnTo>
                  <a:pt x="3696" y="1298"/>
                </a:lnTo>
                <a:lnTo>
                  <a:pt x="3695" y="1278"/>
                </a:lnTo>
                <a:lnTo>
                  <a:pt x="3692" y="1238"/>
                </a:lnTo>
                <a:lnTo>
                  <a:pt x="3688" y="1204"/>
                </a:lnTo>
                <a:lnTo>
                  <a:pt x="3683" y="1172"/>
                </a:lnTo>
                <a:lnTo>
                  <a:pt x="3680" y="1158"/>
                </a:lnTo>
                <a:lnTo>
                  <a:pt x="3677" y="1144"/>
                </a:lnTo>
                <a:lnTo>
                  <a:pt x="3674" y="1132"/>
                </a:lnTo>
                <a:lnTo>
                  <a:pt x="3670" y="1120"/>
                </a:lnTo>
                <a:lnTo>
                  <a:pt x="3666" y="1110"/>
                </a:lnTo>
                <a:lnTo>
                  <a:pt x="3662" y="1100"/>
                </a:lnTo>
                <a:lnTo>
                  <a:pt x="3658" y="1090"/>
                </a:lnTo>
                <a:lnTo>
                  <a:pt x="3653" y="1082"/>
                </a:lnTo>
                <a:lnTo>
                  <a:pt x="3648" y="1074"/>
                </a:lnTo>
                <a:lnTo>
                  <a:pt x="3643" y="1068"/>
                </a:lnTo>
                <a:lnTo>
                  <a:pt x="3631" y="1054"/>
                </a:lnTo>
                <a:lnTo>
                  <a:pt x="3624" y="1050"/>
                </a:lnTo>
                <a:lnTo>
                  <a:pt x="3617" y="1046"/>
                </a:lnTo>
                <a:lnTo>
                  <a:pt x="3603" y="1038"/>
                </a:lnTo>
                <a:lnTo>
                  <a:pt x="3594" y="1036"/>
                </a:lnTo>
                <a:lnTo>
                  <a:pt x="3585" y="1034"/>
                </a:lnTo>
                <a:lnTo>
                  <a:pt x="3577" y="1034"/>
                </a:lnTo>
                <a:lnTo>
                  <a:pt x="3568" y="1032"/>
                </a:lnTo>
                <a:lnTo>
                  <a:pt x="3559" y="1034"/>
                </a:lnTo>
                <a:lnTo>
                  <a:pt x="3550" y="1034"/>
                </a:lnTo>
                <a:lnTo>
                  <a:pt x="3534" y="1038"/>
                </a:lnTo>
                <a:lnTo>
                  <a:pt x="3526" y="1042"/>
                </a:lnTo>
                <a:lnTo>
                  <a:pt x="3519" y="1046"/>
                </a:lnTo>
                <a:lnTo>
                  <a:pt x="3512" y="1050"/>
                </a:lnTo>
                <a:lnTo>
                  <a:pt x="3505" y="1054"/>
                </a:lnTo>
                <a:lnTo>
                  <a:pt x="3499" y="1060"/>
                </a:lnTo>
                <a:lnTo>
                  <a:pt x="3493" y="1068"/>
                </a:lnTo>
                <a:lnTo>
                  <a:pt x="3488" y="1074"/>
                </a:lnTo>
                <a:lnTo>
                  <a:pt x="3482" y="1082"/>
                </a:lnTo>
                <a:lnTo>
                  <a:pt x="3478" y="1090"/>
                </a:lnTo>
                <a:lnTo>
                  <a:pt x="3473" y="1100"/>
                </a:lnTo>
                <a:lnTo>
                  <a:pt x="3469" y="1110"/>
                </a:lnTo>
                <a:lnTo>
                  <a:pt x="3465" y="1120"/>
                </a:lnTo>
                <a:lnTo>
                  <a:pt x="3462" y="1132"/>
                </a:lnTo>
                <a:lnTo>
                  <a:pt x="3459" y="1144"/>
                </a:lnTo>
                <a:lnTo>
                  <a:pt x="3456" y="1158"/>
                </a:lnTo>
                <a:lnTo>
                  <a:pt x="3453" y="1172"/>
                </a:lnTo>
                <a:lnTo>
                  <a:pt x="3448" y="1204"/>
                </a:lnTo>
                <a:lnTo>
                  <a:pt x="3444" y="1238"/>
                </a:lnTo>
                <a:lnTo>
                  <a:pt x="3443" y="1258"/>
                </a:lnTo>
                <a:lnTo>
                  <a:pt x="3441" y="1278"/>
                </a:lnTo>
                <a:lnTo>
                  <a:pt x="3439" y="1320"/>
                </a:lnTo>
                <a:lnTo>
                  <a:pt x="3438" y="1368"/>
                </a:lnTo>
                <a:lnTo>
                  <a:pt x="3437" y="1418"/>
                </a:lnTo>
                <a:lnTo>
                  <a:pt x="3438" y="1468"/>
                </a:lnTo>
                <a:lnTo>
                  <a:pt x="3439" y="1516"/>
                </a:lnTo>
                <a:lnTo>
                  <a:pt x="3441" y="1558"/>
                </a:lnTo>
                <a:lnTo>
                  <a:pt x="3443" y="1578"/>
                </a:lnTo>
                <a:lnTo>
                  <a:pt x="3444" y="1598"/>
                </a:lnTo>
                <a:lnTo>
                  <a:pt x="3446" y="1615"/>
                </a:lnTo>
                <a:lnTo>
                  <a:pt x="3448" y="1633"/>
                </a:lnTo>
                <a:lnTo>
                  <a:pt x="3452" y="1665"/>
                </a:lnTo>
                <a:lnTo>
                  <a:pt x="3458" y="1693"/>
                </a:lnTo>
                <a:lnTo>
                  <a:pt x="3464" y="1719"/>
                </a:lnTo>
                <a:close/>
                <a:moveTo>
                  <a:pt x="4300" y="847"/>
                </a:moveTo>
                <a:lnTo>
                  <a:pt x="4425" y="847"/>
                </a:lnTo>
                <a:lnTo>
                  <a:pt x="4425" y="1997"/>
                </a:lnTo>
                <a:lnTo>
                  <a:pt x="4300" y="1997"/>
                </a:lnTo>
                <a:lnTo>
                  <a:pt x="4300" y="1925"/>
                </a:lnTo>
                <a:lnTo>
                  <a:pt x="4280" y="1949"/>
                </a:lnTo>
                <a:lnTo>
                  <a:pt x="4259" y="1969"/>
                </a:lnTo>
                <a:lnTo>
                  <a:pt x="4239" y="1985"/>
                </a:lnTo>
                <a:lnTo>
                  <a:pt x="4219" y="1999"/>
                </a:lnTo>
                <a:lnTo>
                  <a:pt x="4200" y="2009"/>
                </a:lnTo>
                <a:lnTo>
                  <a:pt x="4181" y="2017"/>
                </a:lnTo>
                <a:lnTo>
                  <a:pt x="4163" y="2021"/>
                </a:lnTo>
                <a:lnTo>
                  <a:pt x="4145" y="2023"/>
                </a:lnTo>
                <a:lnTo>
                  <a:pt x="4130" y="2023"/>
                </a:lnTo>
                <a:lnTo>
                  <a:pt x="4116" y="2021"/>
                </a:lnTo>
                <a:lnTo>
                  <a:pt x="4103" y="2019"/>
                </a:lnTo>
                <a:lnTo>
                  <a:pt x="4090" y="2015"/>
                </a:lnTo>
                <a:lnTo>
                  <a:pt x="4078" y="2011"/>
                </a:lnTo>
                <a:lnTo>
                  <a:pt x="4067" y="2005"/>
                </a:lnTo>
                <a:lnTo>
                  <a:pt x="4056" y="1999"/>
                </a:lnTo>
                <a:lnTo>
                  <a:pt x="4046" y="1991"/>
                </a:lnTo>
                <a:lnTo>
                  <a:pt x="4036" y="1983"/>
                </a:lnTo>
                <a:lnTo>
                  <a:pt x="4027" y="1973"/>
                </a:lnTo>
                <a:lnTo>
                  <a:pt x="4019" y="1963"/>
                </a:lnTo>
                <a:lnTo>
                  <a:pt x="4010" y="1951"/>
                </a:lnTo>
                <a:lnTo>
                  <a:pt x="4003" y="1939"/>
                </a:lnTo>
                <a:lnTo>
                  <a:pt x="3999" y="1933"/>
                </a:lnTo>
                <a:lnTo>
                  <a:pt x="3996" y="1925"/>
                </a:lnTo>
                <a:lnTo>
                  <a:pt x="3990" y="1911"/>
                </a:lnTo>
                <a:lnTo>
                  <a:pt x="3987" y="1903"/>
                </a:lnTo>
                <a:lnTo>
                  <a:pt x="3985" y="1895"/>
                </a:lnTo>
                <a:lnTo>
                  <a:pt x="3980" y="1879"/>
                </a:lnTo>
                <a:lnTo>
                  <a:pt x="3975" y="1861"/>
                </a:lnTo>
                <a:lnTo>
                  <a:pt x="3971" y="1841"/>
                </a:lnTo>
                <a:lnTo>
                  <a:pt x="3967" y="1819"/>
                </a:lnTo>
                <a:lnTo>
                  <a:pt x="3964" y="1797"/>
                </a:lnTo>
                <a:lnTo>
                  <a:pt x="3960" y="1773"/>
                </a:lnTo>
                <a:lnTo>
                  <a:pt x="3955" y="1719"/>
                </a:lnTo>
                <a:lnTo>
                  <a:pt x="3953" y="1705"/>
                </a:lnTo>
                <a:lnTo>
                  <a:pt x="3952" y="1691"/>
                </a:lnTo>
                <a:lnTo>
                  <a:pt x="3950" y="1659"/>
                </a:lnTo>
                <a:lnTo>
                  <a:pt x="3947" y="1596"/>
                </a:lnTo>
                <a:lnTo>
                  <a:pt x="3945" y="1524"/>
                </a:lnTo>
                <a:lnTo>
                  <a:pt x="3945" y="1486"/>
                </a:lnTo>
                <a:lnTo>
                  <a:pt x="3945" y="1448"/>
                </a:lnTo>
                <a:lnTo>
                  <a:pt x="3945" y="847"/>
                </a:lnTo>
                <a:lnTo>
                  <a:pt x="4071" y="847"/>
                </a:lnTo>
                <a:lnTo>
                  <a:pt x="4071" y="1450"/>
                </a:lnTo>
                <a:lnTo>
                  <a:pt x="4071" y="1500"/>
                </a:lnTo>
                <a:lnTo>
                  <a:pt x="4072" y="1546"/>
                </a:lnTo>
                <a:lnTo>
                  <a:pt x="4074" y="1586"/>
                </a:lnTo>
                <a:lnTo>
                  <a:pt x="4075" y="1623"/>
                </a:lnTo>
                <a:lnTo>
                  <a:pt x="4078" y="1655"/>
                </a:lnTo>
                <a:lnTo>
                  <a:pt x="4081" y="1683"/>
                </a:lnTo>
                <a:lnTo>
                  <a:pt x="4083" y="1697"/>
                </a:lnTo>
                <a:lnTo>
                  <a:pt x="4084" y="1707"/>
                </a:lnTo>
                <a:lnTo>
                  <a:pt x="4088" y="1727"/>
                </a:lnTo>
                <a:lnTo>
                  <a:pt x="4091" y="1737"/>
                </a:lnTo>
                <a:lnTo>
                  <a:pt x="4093" y="1745"/>
                </a:lnTo>
                <a:lnTo>
                  <a:pt x="4096" y="1751"/>
                </a:lnTo>
                <a:lnTo>
                  <a:pt x="4100" y="1759"/>
                </a:lnTo>
                <a:lnTo>
                  <a:pt x="4108" y="1771"/>
                </a:lnTo>
                <a:lnTo>
                  <a:pt x="4117" y="1781"/>
                </a:lnTo>
                <a:lnTo>
                  <a:pt x="4128" y="1789"/>
                </a:lnTo>
                <a:lnTo>
                  <a:pt x="4140" y="1795"/>
                </a:lnTo>
                <a:lnTo>
                  <a:pt x="4154" y="1797"/>
                </a:lnTo>
                <a:lnTo>
                  <a:pt x="4169" y="1799"/>
                </a:lnTo>
                <a:lnTo>
                  <a:pt x="4184" y="1799"/>
                </a:lnTo>
                <a:lnTo>
                  <a:pt x="4199" y="1797"/>
                </a:lnTo>
                <a:lnTo>
                  <a:pt x="4214" y="1793"/>
                </a:lnTo>
                <a:lnTo>
                  <a:pt x="4229" y="1787"/>
                </a:lnTo>
                <a:lnTo>
                  <a:pt x="4243" y="1781"/>
                </a:lnTo>
                <a:lnTo>
                  <a:pt x="4256" y="1773"/>
                </a:lnTo>
                <a:lnTo>
                  <a:pt x="4270" y="1763"/>
                </a:lnTo>
                <a:lnTo>
                  <a:pt x="4283" y="1753"/>
                </a:lnTo>
                <a:lnTo>
                  <a:pt x="4300" y="1739"/>
                </a:lnTo>
                <a:lnTo>
                  <a:pt x="4300" y="847"/>
                </a:lnTo>
                <a:close/>
                <a:moveTo>
                  <a:pt x="4578" y="2492"/>
                </a:moveTo>
                <a:lnTo>
                  <a:pt x="4578" y="1669"/>
                </a:lnTo>
                <a:lnTo>
                  <a:pt x="4578" y="847"/>
                </a:lnTo>
                <a:lnTo>
                  <a:pt x="4702" y="847"/>
                </a:lnTo>
                <a:lnTo>
                  <a:pt x="4702" y="919"/>
                </a:lnTo>
                <a:lnTo>
                  <a:pt x="4722" y="895"/>
                </a:lnTo>
                <a:lnTo>
                  <a:pt x="4741" y="877"/>
                </a:lnTo>
                <a:lnTo>
                  <a:pt x="4760" y="859"/>
                </a:lnTo>
                <a:lnTo>
                  <a:pt x="4779" y="847"/>
                </a:lnTo>
                <a:lnTo>
                  <a:pt x="4798" y="835"/>
                </a:lnTo>
                <a:lnTo>
                  <a:pt x="4816" y="827"/>
                </a:lnTo>
                <a:lnTo>
                  <a:pt x="4833" y="823"/>
                </a:lnTo>
                <a:lnTo>
                  <a:pt x="4851" y="821"/>
                </a:lnTo>
                <a:lnTo>
                  <a:pt x="4866" y="823"/>
                </a:lnTo>
                <a:lnTo>
                  <a:pt x="4879" y="825"/>
                </a:lnTo>
                <a:lnTo>
                  <a:pt x="4892" y="827"/>
                </a:lnTo>
                <a:lnTo>
                  <a:pt x="4905" y="831"/>
                </a:lnTo>
                <a:lnTo>
                  <a:pt x="4917" y="835"/>
                </a:lnTo>
                <a:lnTo>
                  <a:pt x="4929" y="841"/>
                </a:lnTo>
                <a:lnTo>
                  <a:pt x="4940" y="849"/>
                </a:lnTo>
                <a:lnTo>
                  <a:pt x="4951" y="857"/>
                </a:lnTo>
                <a:lnTo>
                  <a:pt x="4961" y="867"/>
                </a:lnTo>
                <a:lnTo>
                  <a:pt x="4971" y="877"/>
                </a:lnTo>
                <a:lnTo>
                  <a:pt x="4980" y="889"/>
                </a:lnTo>
                <a:lnTo>
                  <a:pt x="4989" y="901"/>
                </a:lnTo>
                <a:lnTo>
                  <a:pt x="4997" y="915"/>
                </a:lnTo>
                <a:lnTo>
                  <a:pt x="5005" y="929"/>
                </a:lnTo>
                <a:lnTo>
                  <a:pt x="5012" y="945"/>
                </a:lnTo>
                <a:lnTo>
                  <a:pt x="5015" y="953"/>
                </a:lnTo>
                <a:lnTo>
                  <a:pt x="5019" y="962"/>
                </a:lnTo>
                <a:lnTo>
                  <a:pt x="5025" y="980"/>
                </a:lnTo>
                <a:lnTo>
                  <a:pt x="5031" y="998"/>
                </a:lnTo>
                <a:lnTo>
                  <a:pt x="5037" y="1020"/>
                </a:lnTo>
                <a:lnTo>
                  <a:pt x="5042" y="1042"/>
                </a:lnTo>
                <a:lnTo>
                  <a:pt x="5047" y="1066"/>
                </a:lnTo>
                <a:lnTo>
                  <a:pt x="5051" y="1092"/>
                </a:lnTo>
                <a:lnTo>
                  <a:pt x="5055" y="1120"/>
                </a:lnTo>
                <a:lnTo>
                  <a:pt x="5059" y="1148"/>
                </a:lnTo>
                <a:lnTo>
                  <a:pt x="5060" y="1162"/>
                </a:lnTo>
                <a:lnTo>
                  <a:pt x="5062" y="1178"/>
                </a:lnTo>
                <a:lnTo>
                  <a:pt x="5064" y="1208"/>
                </a:lnTo>
                <a:lnTo>
                  <a:pt x="5067" y="1242"/>
                </a:lnTo>
                <a:lnTo>
                  <a:pt x="5069" y="1276"/>
                </a:lnTo>
                <a:lnTo>
                  <a:pt x="5070" y="1312"/>
                </a:lnTo>
                <a:lnTo>
                  <a:pt x="5071" y="1350"/>
                </a:lnTo>
                <a:lnTo>
                  <a:pt x="5072" y="1388"/>
                </a:lnTo>
                <a:lnTo>
                  <a:pt x="5072" y="1430"/>
                </a:lnTo>
                <a:lnTo>
                  <a:pt x="5072" y="1470"/>
                </a:lnTo>
                <a:lnTo>
                  <a:pt x="5071" y="1508"/>
                </a:lnTo>
                <a:lnTo>
                  <a:pt x="5070" y="1546"/>
                </a:lnTo>
                <a:lnTo>
                  <a:pt x="5068" y="1580"/>
                </a:lnTo>
                <a:lnTo>
                  <a:pt x="5067" y="1598"/>
                </a:lnTo>
                <a:lnTo>
                  <a:pt x="5066" y="1613"/>
                </a:lnTo>
                <a:lnTo>
                  <a:pt x="5063" y="1647"/>
                </a:lnTo>
                <a:lnTo>
                  <a:pt x="5060" y="1677"/>
                </a:lnTo>
                <a:lnTo>
                  <a:pt x="5057" y="1707"/>
                </a:lnTo>
                <a:lnTo>
                  <a:pt x="5053" y="1735"/>
                </a:lnTo>
                <a:lnTo>
                  <a:pt x="5048" y="1761"/>
                </a:lnTo>
                <a:lnTo>
                  <a:pt x="5043" y="1787"/>
                </a:lnTo>
                <a:lnTo>
                  <a:pt x="5037" y="1811"/>
                </a:lnTo>
                <a:lnTo>
                  <a:pt x="5032" y="1833"/>
                </a:lnTo>
                <a:lnTo>
                  <a:pt x="5025" y="1853"/>
                </a:lnTo>
                <a:lnTo>
                  <a:pt x="5018" y="1871"/>
                </a:lnTo>
                <a:lnTo>
                  <a:pt x="5015" y="1881"/>
                </a:lnTo>
                <a:lnTo>
                  <a:pt x="5011" y="1889"/>
                </a:lnTo>
                <a:lnTo>
                  <a:pt x="5003" y="1905"/>
                </a:lnTo>
                <a:lnTo>
                  <a:pt x="4999" y="1913"/>
                </a:lnTo>
                <a:lnTo>
                  <a:pt x="4995" y="1921"/>
                </a:lnTo>
                <a:lnTo>
                  <a:pt x="4986" y="1935"/>
                </a:lnTo>
                <a:lnTo>
                  <a:pt x="4976" y="1947"/>
                </a:lnTo>
                <a:lnTo>
                  <a:pt x="4966" y="1959"/>
                </a:lnTo>
                <a:lnTo>
                  <a:pt x="4955" y="1971"/>
                </a:lnTo>
                <a:lnTo>
                  <a:pt x="4944" y="1981"/>
                </a:lnTo>
                <a:lnTo>
                  <a:pt x="4932" y="1989"/>
                </a:lnTo>
                <a:lnTo>
                  <a:pt x="4919" y="1997"/>
                </a:lnTo>
                <a:lnTo>
                  <a:pt x="4906" y="2003"/>
                </a:lnTo>
                <a:lnTo>
                  <a:pt x="4892" y="2009"/>
                </a:lnTo>
                <a:lnTo>
                  <a:pt x="4885" y="2013"/>
                </a:lnTo>
                <a:lnTo>
                  <a:pt x="4878" y="2015"/>
                </a:lnTo>
                <a:lnTo>
                  <a:pt x="4861" y="2017"/>
                </a:lnTo>
                <a:lnTo>
                  <a:pt x="4846" y="2021"/>
                </a:lnTo>
                <a:lnTo>
                  <a:pt x="4830" y="2023"/>
                </a:lnTo>
                <a:lnTo>
                  <a:pt x="4813" y="2023"/>
                </a:lnTo>
                <a:lnTo>
                  <a:pt x="4788" y="2021"/>
                </a:lnTo>
                <a:lnTo>
                  <a:pt x="4775" y="2019"/>
                </a:lnTo>
                <a:lnTo>
                  <a:pt x="4762" y="2017"/>
                </a:lnTo>
                <a:lnTo>
                  <a:pt x="4748" y="2015"/>
                </a:lnTo>
                <a:lnTo>
                  <a:pt x="4734" y="2011"/>
                </a:lnTo>
                <a:lnTo>
                  <a:pt x="4703" y="2001"/>
                </a:lnTo>
                <a:lnTo>
                  <a:pt x="4703" y="2492"/>
                </a:lnTo>
                <a:lnTo>
                  <a:pt x="4578" y="2492"/>
                </a:lnTo>
                <a:close/>
                <a:moveTo>
                  <a:pt x="4829" y="1044"/>
                </a:moveTo>
                <a:lnTo>
                  <a:pt x="4815" y="1046"/>
                </a:lnTo>
                <a:lnTo>
                  <a:pt x="4802" y="1048"/>
                </a:lnTo>
                <a:lnTo>
                  <a:pt x="4788" y="1052"/>
                </a:lnTo>
                <a:lnTo>
                  <a:pt x="4775" y="1056"/>
                </a:lnTo>
                <a:lnTo>
                  <a:pt x="4761" y="1064"/>
                </a:lnTo>
                <a:lnTo>
                  <a:pt x="4748" y="1072"/>
                </a:lnTo>
                <a:lnTo>
                  <a:pt x="4734" y="1082"/>
                </a:lnTo>
                <a:lnTo>
                  <a:pt x="4721" y="1092"/>
                </a:lnTo>
                <a:lnTo>
                  <a:pt x="4703" y="1108"/>
                </a:lnTo>
                <a:lnTo>
                  <a:pt x="4703" y="1787"/>
                </a:lnTo>
                <a:lnTo>
                  <a:pt x="4715" y="1791"/>
                </a:lnTo>
                <a:lnTo>
                  <a:pt x="4727" y="1795"/>
                </a:lnTo>
                <a:lnTo>
                  <a:pt x="4739" y="1799"/>
                </a:lnTo>
                <a:lnTo>
                  <a:pt x="4752" y="1801"/>
                </a:lnTo>
                <a:lnTo>
                  <a:pt x="4778" y="1805"/>
                </a:lnTo>
                <a:lnTo>
                  <a:pt x="4791" y="1805"/>
                </a:lnTo>
                <a:lnTo>
                  <a:pt x="4805" y="1807"/>
                </a:lnTo>
                <a:lnTo>
                  <a:pt x="4814" y="1805"/>
                </a:lnTo>
                <a:lnTo>
                  <a:pt x="4824" y="1805"/>
                </a:lnTo>
                <a:lnTo>
                  <a:pt x="4841" y="1801"/>
                </a:lnTo>
                <a:lnTo>
                  <a:pt x="4849" y="1797"/>
                </a:lnTo>
                <a:lnTo>
                  <a:pt x="4857" y="1793"/>
                </a:lnTo>
                <a:lnTo>
                  <a:pt x="4865" y="1789"/>
                </a:lnTo>
                <a:lnTo>
                  <a:pt x="4872" y="1783"/>
                </a:lnTo>
                <a:lnTo>
                  <a:pt x="4879" y="1777"/>
                </a:lnTo>
                <a:lnTo>
                  <a:pt x="4885" y="1771"/>
                </a:lnTo>
                <a:lnTo>
                  <a:pt x="4891" y="1763"/>
                </a:lnTo>
                <a:lnTo>
                  <a:pt x="4896" y="1755"/>
                </a:lnTo>
                <a:lnTo>
                  <a:pt x="4899" y="1751"/>
                </a:lnTo>
                <a:lnTo>
                  <a:pt x="4901" y="1747"/>
                </a:lnTo>
                <a:lnTo>
                  <a:pt x="4906" y="1737"/>
                </a:lnTo>
                <a:lnTo>
                  <a:pt x="4910" y="1727"/>
                </a:lnTo>
                <a:lnTo>
                  <a:pt x="4914" y="1717"/>
                </a:lnTo>
                <a:lnTo>
                  <a:pt x="4918" y="1705"/>
                </a:lnTo>
                <a:lnTo>
                  <a:pt x="4921" y="1691"/>
                </a:lnTo>
                <a:lnTo>
                  <a:pt x="4924" y="1679"/>
                </a:lnTo>
                <a:lnTo>
                  <a:pt x="4927" y="1663"/>
                </a:lnTo>
                <a:lnTo>
                  <a:pt x="4932" y="1631"/>
                </a:lnTo>
                <a:lnTo>
                  <a:pt x="4936" y="1596"/>
                </a:lnTo>
                <a:lnTo>
                  <a:pt x="4940" y="1556"/>
                </a:lnTo>
                <a:lnTo>
                  <a:pt x="4941" y="1534"/>
                </a:lnTo>
                <a:lnTo>
                  <a:pt x="4942" y="1512"/>
                </a:lnTo>
                <a:lnTo>
                  <a:pt x="4943" y="1462"/>
                </a:lnTo>
                <a:lnTo>
                  <a:pt x="4944" y="1410"/>
                </a:lnTo>
                <a:lnTo>
                  <a:pt x="4944" y="1366"/>
                </a:lnTo>
                <a:lnTo>
                  <a:pt x="4942" y="1324"/>
                </a:lnTo>
                <a:lnTo>
                  <a:pt x="4941" y="1306"/>
                </a:lnTo>
                <a:lnTo>
                  <a:pt x="4940" y="1286"/>
                </a:lnTo>
                <a:lnTo>
                  <a:pt x="4937" y="1250"/>
                </a:lnTo>
                <a:lnTo>
                  <a:pt x="4933" y="1218"/>
                </a:lnTo>
                <a:lnTo>
                  <a:pt x="4930" y="1202"/>
                </a:lnTo>
                <a:lnTo>
                  <a:pt x="4928" y="1188"/>
                </a:lnTo>
                <a:lnTo>
                  <a:pt x="4922" y="1160"/>
                </a:lnTo>
                <a:lnTo>
                  <a:pt x="4919" y="1148"/>
                </a:lnTo>
                <a:lnTo>
                  <a:pt x="4915" y="1136"/>
                </a:lnTo>
                <a:lnTo>
                  <a:pt x="4908" y="1114"/>
                </a:lnTo>
                <a:lnTo>
                  <a:pt x="4904" y="1104"/>
                </a:lnTo>
                <a:lnTo>
                  <a:pt x="4899" y="1096"/>
                </a:lnTo>
                <a:lnTo>
                  <a:pt x="4895" y="1088"/>
                </a:lnTo>
                <a:lnTo>
                  <a:pt x="4890" y="1080"/>
                </a:lnTo>
                <a:lnTo>
                  <a:pt x="4885" y="1074"/>
                </a:lnTo>
                <a:lnTo>
                  <a:pt x="4880" y="1068"/>
                </a:lnTo>
                <a:lnTo>
                  <a:pt x="4874" y="1062"/>
                </a:lnTo>
                <a:lnTo>
                  <a:pt x="4869" y="1058"/>
                </a:lnTo>
                <a:lnTo>
                  <a:pt x="4862" y="1054"/>
                </a:lnTo>
                <a:lnTo>
                  <a:pt x="4859" y="1052"/>
                </a:lnTo>
                <a:lnTo>
                  <a:pt x="4856" y="1050"/>
                </a:lnTo>
                <a:lnTo>
                  <a:pt x="4849" y="1048"/>
                </a:lnTo>
                <a:lnTo>
                  <a:pt x="4843" y="1046"/>
                </a:lnTo>
                <a:lnTo>
                  <a:pt x="4829" y="10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6" name="Freeform 5"/>
          <p:cNvSpPr/>
          <p:nvPr userDrawn="1"/>
        </p:nvSpPr>
        <p:spPr bwMode="auto">
          <a:xfrm>
            <a:off x="1925" y="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rgbClr val="2CDE8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10" name="Freeform 5"/>
          <p:cNvSpPr/>
          <p:nvPr userDrawn="1"/>
        </p:nvSpPr>
        <p:spPr bwMode="auto">
          <a:xfrm flipH="1" flipV="1">
            <a:off x="4009693" y="4771187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rgbClr val="2CDE8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3524" y="260650"/>
            <a:ext cx="5572800" cy="63396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Agenda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C6F7FE8-976F-4FC7-B8FA-B84E078A573C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idx="24" hasCustomPrompt="1"/>
          </p:nvPr>
        </p:nvSpPr>
        <p:spPr bwMode="auto">
          <a:xfrm>
            <a:off x="6528048" y="836613"/>
            <a:ext cx="5328990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 bwMode="auto">
          <a:xfrm>
            <a:off x="6528048" y="1412874"/>
            <a:ext cx="5328990" cy="4608513"/>
          </a:xfrm>
        </p:spPr>
        <p:txBody>
          <a:bodyPr/>
          <a:lstStyle>
            <a:lvl1pPr marL="361950" indent="-361950">
              <a:buFont typeface="+mj-lt"/>
              <a:buAutoNum type="arabicPeriod"/>
              <a:defRPr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6528048" y="260350"/>
            <a:ext cx="5328990" cy="5762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Agenda Title</a:t>
            </a:r>
            <a:endParaRPr lang="en-GB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263525" y="259631"/>
            <a:ext cx="5572064" cy="63376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US"/>
              <a:t>Click icon to add picture</a:t>
            </a:r>
            <a:br>
              <a:rPr lang="en-US"/>
            </a:br>
            <a:r>
              <a:rPr lang="en-US"/>
              <a:t>(Download more pictures from brand.qt.io)</a:t>
            </a:r>
            <a:endParaRPr/>
          </a:p>
        </p:txBody>
      </p:sp>
      <p:sp>
        <p:nvSpPr>
          <p:cNvPr id="11" name="Freeform 5"/>
          <p:cNvSpPr/>
          <p:nvPr userDrawn="1"/>
        </p:nvSpPr>
        <p:spPr bwMode="auto">
          <a:xfrm>
            <a:off x="3113" y="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12" name="Freeform 5"/>
          <p:cNvSpPr/>
          <p:nvPr userDrawn="1"/>
        </p:nvSpPr>
        <p:spPr bwMode="auto">
          <a:xfrm flipH="1" flipV="1">
            <a:off x="4010881" y="4771187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ection Header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 userDrawn="1"/>
        </p:nvSpPr>
        <p:spPr bwMode="auto">
          <a:xfrm>
            <a:off x="6096000" y="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rgbClr val="2CDE8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8" name="Freeform 5"/>
          <p:cNvSpPr/>
          <p:nvPr userDrawn="1"/>
        </p:nvSpPr>
        <p:spPr bwMode="auto">
          <a:xfrm flipH="1" flipV="1">
            <a:off x="10103768" y="4771187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rgbClr val="2CDE8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6357599" y="260650"/>
            <a:ext cx="5572800" cy="63396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F5CF111F-9632-4094-B4C7-748E414518D6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ection Header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5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8C4281B8-81FD-4121-8AE0-A78F91E5387A}" type="datetime3">
              <a:rPr lang="en-US"/>
              <a:t>8 September 2023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7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356412" y="259631"/>
            <a:ext cx="5572064" cy="63376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US"/>
              <a:t>Click icon to add picture</a:t>
            </a:r>
            <a:br>
              <a:rPr lang="en-US"/>
            </a:br>
            <a:r>
              <a:rPr lang="en-US"/>
              <a:t>(Download more pictures from brand.qt.io)</a:t>
            </a:r>
            <a:endParaRPr/>
          </a:p>
        </p:txBody>
      </p:sp>
      <p:sp>
        <p:nvSpPr>
          <p:cNvPr id="6" name="Freeform 5"/>
          <p:cNvSpPr/>
          <p:nvPr userDrawn="1"/>
        </p:nvSpPr>
        <p:spPr bwMode="auto">
          <a:xfrm>
            <a:off x="6096000" y="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7" name="Freeform 5"/>
          <p:cNvSpPr/>
          <p:nvPr userDrawn="1"/>
        </p:nvSpPr>
        <p:spPr bwMode="auto">
          <a:xfrm flipH="1" flipV="1">
            <a:off x="10103768" y="4771187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wo Content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412875"/>
            <a:ext cx="5473005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384032" y="1412875"/>
            <a:ext cx="5473006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0270878-DC75-439B-8B70-219A71A3C674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wo Content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412875"/>
            <a:ext cx="3456781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D08E0A3-4DCE-4130-8659-E3F5D0744096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367808" y="1412875"/>
            <a:ext cx="7489230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wo Content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412875"/>
            <a:ext cx="7489229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FF25636-1693-413A-84CD-D9FCAF8CBD68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8400256" y="1412875"/>
            <a:ext cx="3456782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Slide Pictur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/>
        </p:nvSpPr>
        <p:spPr bwMode="auto">
          <a:xfrm>
            <a:off x="6672064" y="476672"/>
            <a:ext cx="5040560" cy="5904656"/>
          </a:xfrm>
          <a:custGeom>
            <a:avLst/>
            <a:gdLst>
              <a:gd name="connsiteX0" fmla="*/ 792088 w 5040560"/>
              <a:gd name="connsiteY0" fmla="*/ 0 h 5904656"/>
              <a:gd name="connsiteX1" fmla="*/ 792088 w 5040560"/>
              <a:gd name="connsiteY1" fmla="*/ 0 h 5904656"/>
              <a:gd name="connsiteX2" fmla="*/ 5040560 w 5040560"/>
              <a:gd name="connsiteY2" fmla="*/ 0 h 5904656"/>
              <a:gd name="connsiteX3" fmla="*/ 5040560 w 5040560"/>
              <a:gd name="connsiteY3" fmla="*/ 792088 h 5904656"/>
              <a:gd name="connsiteX4" fmla="*/ 5040560 w 5040560"/>
              <a:gd name="connsiteY4" fmla="*/ 4320480 h 5904656"/>
              <a:gd name="connsiteX5" fmla="*/ 5040560 w 5040560"/>
              <a:gd name="connsiteY5" fmla="*/ 5112568 h 5904656"/>
              <a:gd name="connsiteX6" fmla="*/ 4248472 w 5040560"/>
              <a:gd name="connsiteY6" fmla="*/ 5904656 h 5904656"/>
              <a:gd name="connsiteX7" fmla="*/ 0 w 5040560"/>
              <a:gd name="connsiteY7" fmla="*/ 5904656 h 5904656"/>
              <a:gd name="connsiteX8" fmla="*/ 0 w 5040560"/>
              <a:gd name="connsiteY8" fmla="*/ 5112568 h 5904656"/>
              <a:gd name="connsiteX9" fmla="*/ 0 w 5040560"/>
              <a:gd name="connsiteY9" fmla="*/ 1584176 h 5904656"/>
              <a:gd name="connsiteX10" fmla="*/ 0 w 5040560"/>
              <a:gd name="connsiteY10" fmla="*/ 792088 h 5904656"/>
              <a:gd name="connsiteX11" fmla="*/ 0 w 5040560"/>
              <a:gd name="connsiteY11" fmla="*/ 792088 h 590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0560" h="5904656" fill="norm" stroke="1" extrusionOk="0">
                <a:moveTo>
                  <a:pt x="792088" y="0"/>
                </a:moveTo>
                <a:lnTo>
                  <a:pt x="792088" y="0"/>
                </a:lnTo>
                <a:lnTo>
                  <a:pt x="5040560" y="0"/>
                </a:lnTo>
                <a:lnTo>
                  <a:pt x="5040560" y="792088"/>
                </a:lnTo>
                <a:lnTo>
                  <a:pt x="5040560" y="4320480"/>
                </a:lnTo>
                <a:lnTo>
                  <a:pt x="5040560" y="5112568"/>
                </a:lnTo>
                <a:lnTo>
                  <a:pt x="4248472" y="5904656"/>
                </a:lnTo>
                <a:lnTo>
                  <a:pt x="0" y="5904656"/>
                </a:lnTo>
                <a:lnTo>
                  <a:pt x="0" y="5112568"/>
                </a:lnTo>
                <a:lnTo>
                  <a:pt x="0" y="1584176"/>
                </a:lnTo>
                <a:lnTo>
                  <a:pt x="0" y="792088"/>
                </a:lnTo>
                <a:lnTo>
                  <a:pt x="0" y="792088"/>
                </a:ln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GB"/>
          </a:p>
        </p:txBody>
      </p:sp>
      <p:sp>
        <p:nvSpPr>
          <p:cNvPr id="23" name="Freeform: Shape 22"/>
          <p:cNvSpPr/>
          <p:nvPr/>
        </p:nvSpPr>
        <p:spPr bwMode="auto">
          <a:xfrm>
            <a:off x="6096000" y="4293096"/>
            <a:ext cx="3096344" cy="2564904"/>
          </a:xfrm>
          <a:custGeom>
            <a:avLst/>
            <a:gdLst>
              <a:gd name="connsiteX0" fmla="*/ 1080120 w 3096344"/>
              <a:gd name="connsiteY0" fmla="*/ 0 h 2564904"/>
              <a:gd name="connsiteX1" fmla="*/ 576064 w 3096344"/>
              <a:gd name="connsiteY1" fmla="*/ 504056 h 2564904"/>
              <a:gd name="connsiteX2" fmla="*/ 576064 w 3096344"/>
              <a:gd name="connsiteY2" fmla="*/ 1296144 h 2564904"/>
              <a:gd name="connsiteX3" fmla="*/ 576064 w 3096344"/>
              <a:gd name="connsiteY3" fmla="*/ 2088232 h 2564904"/>
              <a:gd name="connsiteX4" fmla="*/ 3096344 w 3096344"/>
              <a:gd name="connsiteY4" fmla="*/ 2088232 h 2564904"/>
              <a:gd name="connsiteX5" fmla="*/ 2619672 w 3096344"/>
              <a:gd name="connsiteY5" fmla="*/ 2564904 h 2564904"/>
              <a:gd name="connsiteX6" fmla="*/ 0 w 3096344"/>
              <a:gd name="connsiteY6" fmla="*/ 2564904 h 2564904"/>
              <a:gd name="connsiteX7" fmla="*/ 0 w 3096344"/>
              <a:gd name="connsiteY7" fmla="*/ 1080120 h 256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6344" h="2564904" fill="norm" stroke="1" extrusionOk="0">
                <a:moveTo>
                  <a:pt x="1080120" y="0"/>
                </a:moveTo>
                <a:lnTo>
                  <a:pt x="576064" y="504056"/>
                </a:lnTo>
                <a:lnTo>
                  <a:pt x="576064" y="1296144"/>
                </a:lnTo>
                <a:lnTo>
                  <a:pt x="576064" y="2088232"/>
                </a:lnTo>
                <a:lnTo>
                  <a:pt x="3096344" y="2088232"/>
                </a:lnTo>
                <a:lnTo>
                  <a:pt x="2619672" y="2564904"/>
                </a:lnTo>
                <a:lnTo>
                  <a:pt x="0" y="2564904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GB"/>
          </a:p>
        </p:txBody>
      </p:sp>
      <p:sp>
        <p:nvSpPr>
          <p:cNvPr id="22" name="Freeform: Shape 21"/>
          <p:cNvSpPr/>
          <p:nvPr/>
        </p:nvSpPr>
        <p:spPr bwMode="auto">
          <a:xfrm flipV="1">
            <a:off x="8832304" y="0"/>
            <a:ext cx="3359696" cy="2852936"/>
          </a:xfrm>
          <a:custGeom>
            <a:avLst/>
            <a:gdLst>
              <a:gd name="connsiteX0" fmla="*/ 476672 w 3359696"/>
              <a:gd name="connsiteY0" fmla="*/ 2852936 h 2852936"/>
              <a:gd name="connsiteX1" fmla="*/ 3359696 w 3359696"/>
              <a:gd name="connsiteY1" fmla="*/ 2852936 h 2852936"/>
              <a:gd name="connsiteX2" fmla="*/ 3359696 w 3359696"/>
              <a:gd name="connsiteY2" fmla="*/ 1055440 h 2852936"/>
              <a:gd name="connsiteX3" fmla="*/ 2304256 w 3359696"/>
              <a:gd name="connsiteY3" fmla="*/ 0 h 2852936"/>
              <a:gd name="connsiteX4" fmla="*/ 2880320 w 3359696"/>
              <a:gd name="connsiteY4" fmla="*/ 576064 h 2852936"/>
              <a:gd name="connsiteX5" fmla="*/ 2880320 w 3359696"/>
              <a:gd name="connsiteY5" fmla="*/ 1584176 h 2852936"/>
              <a:gd name="connsiteX6" fmla="*/ 2880320 w 3359696"/>
              <a:gd name="connsiteY6" fmla="*/ 2376264 h 2852936"/>
              <a:gd name="connsiteX7" fmla="*/ 0 w 3359696"/>
              <a:gd name="connsiteY7" fmla="*/ 2376264 h 285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9696" h="2852936" fill="norm" stroke="1" extrusionOk="0">
                <a:moveTo>
                  <a:pt x="476672" y="2852936"/>
                </a:moveTo>
                <a:lnTo>
                  <a:pt x="3359696" y="2852936"/>
                </a:lnTo>
                <a:lnTo>
                  <a:pt x="3359696" y="1055440"/>
                </a:lnTo>
                <a:lnTo>
                  <a:pt x="2304256" y="0"/>
                </a:lnTo>
                <a:lnTo>
                  <a:pt x="2880320" y="576064"/>
                </a:lnTo>
                <a:lnTo>
                  <a:pt x="2880320" y="1584176"/>
                </a:lnTo>
                <a:lnTo>
                  <a:pt x="2880320" y="2376264"/>
                </a:lnTo>
                <a:lnTo>
                  <a:pt x="0" y="23762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rm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B2BABB0C-7AEF-46B6-9309-DE199A0F7E4C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34962" y="5589240"/>
            <a:ext cx="5184776" cy="432148"/>
          </a:xfrm>
        </p:spPr>
        <p:txBody>
          <a:bodyPr anchor="b" anchorCtr="0"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672064" y="4293096"/>
            <a:ext cx="3024336" cy="2088232"/>
          </a:xfrm>
          <a:custGeom>
            <a:avLst/>
            <a:gdLst>
              <a:gd name="connsiteX0" fmla="*/ 504056 w 3024336"/>
              <a:gd name="connsiteY0" fmla="*/ 0 h 2088232"/>
              <a:gd name="connsiteX1" fmla="*/ 3024336 w 3024336"/>
              <a:gd name="connsiteY1" fmla="*/ 0 h 2088232"/>
              <a:gd name="connsiteX2" fmla="*/ 3024336 w 3024336"/>
              <a:gd name="connsiteY2" fmla="*/ 1584176 h 2088232"/>
              <a:gd name="connsiteX3" fmla="*/ 2520280 w 3024336"/>
              <a:gd name="connsiteY3" fmla="*/ 2088232 h 2088232"/>
              <a:gd name="connsiteX4" fmla="*/ 0 w 3024336"/>
              <a:gd name="connsiteY4" fmla="*/ 2088232 h 2088232"/>
              <a:gd name="connsiteX5" fmla="*/ 0 w 3024336"/>
              <a:gd name="connsiteY5" fmla="*/ 1296144 h 2088232"/>
              <a:gd name="connsiteX6" fmla="*/ 0 w 3024336"/>
              <a:gd name="connsiteY6" fmla="*/ 504056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24336" h="2088232" fill="norm" stroke="1" extrusionOk="0">
                <a:moveTo>
                  <a:pt x="504056" y="0"/>
                </a:moveTo>
                <a:lnTo>
                  <a:pt x="3024336" y="0"/>
                </a:lnTo>
                <a:lnTo>
                  <a:pt x="3024336" y="1584176"/>
                </a:lnTo>
                <a:lnTo>
                  <a:pt x="2520280" y="2088232"/>
                </a:lnTo>
                <a:lnTo>
                  <a:pt x="0" y="2088232"/>
                </a:lnTo>
                <a:lnTo>
                  <a:pt x="0" y="1296144"/>
                </a:lnTo>
                <a:lnTo>
                  <a:pt x="0" y="50405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sz="10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8184232" y="476672"/>
            <a:ext cx="3528392" cy="2376264"/>
          </a:xfrm>
          <a:custGeom>
            <a:avLst/>
            <a:gdLst>
              <a:gd name="connsiteX0" fmla="*/ 648072 w 3528392"/>
              <a:gd name="connsiteY0" fmla="*/ 0 h 2376264"/>
              <a:gd name="connsiteX1" fmla="*/ 3528392 w 3528392"/>
              <a:gd name="connsiteY1" fmla="*/ 0 h 2376264"/>
              <a:gd name="connsiteX2" fmla="*/ 3528392 w 3528392"/>
              <a:gd name="connsiteY2" fmla="*/ 792088 h 2376264"/>
              <a:gd name="connsiteX3" fmla="*/ 3528392 w 3528392"/>
              <a:gd name="connsiteY3" fmla="*/ 1800200 h 2376264"/>
              <a:gd name="connsiteX4" fmla="*/ 2952328 w 3528392"/>
              <a:gd name="connsiteY4" fmla="*/ 2376264 h 2376264"/>
              <a:gd name="connsiteX5" fmla="*/ 0 w 3528392"/>
              <a:gd name="connsiteY5" fmla="*/ 2376264 h 2376264"/>
              <a:gd name="connsiteX6" fmla="*/ 0 w 3528392"/>
              <a:gd name="connsiteY6" fmla="*/ 648072 h 237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8392" h="2376264" fill="norm" stroke="1" extrusionOk="0">
                <a:moveTo>
                  <a:pt x="648072" y="0"/>
                </a:moveTo>
                <a:lnTo>
                  <a:pt x="3528392" y="0"/>
                </a:lnTo>
                <a:lnTo>
                  <a:pt x="3528392" y="792088"/>
                </a:lnTo>
                <a:lnTo>
                  <a:pt x="3528392" y="1800200"/>
                </a:lnTo>
                <a:lnTo>
                  <a:pt x="2952328" y="2376264"/>
                </a:lnTo>
                <a:lnTo>
                  <a:pt x="0" y="2376264"/>
                </a:lnTo>
                <a:lnTo>
                  <a:pt x="0" y="64807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sz="10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hree Content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412875"/>
            <a:ext cx="3457575" cy="4608514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367213" y="1412875"/>
            <a:ext cx="3457575" cy="4608514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A996FF8-89D2-4780-AA2C-CDFABC95D125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5"/>
          </p:nvPr>
        </p:nvSpPr>
        <p:spPr bwMode="auto">
          <a:xfrm>
            <a:off x="8401050" y="1412875"/>
            <a:ext cx="3455989" cy="4608514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mparison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963" y="1412875"/>
            <a:ext cx="5473005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989139"/>
            <a:ext cx="5473005" cy="4032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384032" y="1412875"/>
            <a:ext cx="5473006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384032" y="1989139"/>
            <a:ext cx="5473006" cy="4032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3D1D632-9638-4642-88FD-8FABCBC8191E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Sub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963" y="1412875"/>
            <a:ext cx="11522075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989139"/>
            <a:ext cx="11522075" cy="4032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D77E62B-DB81-4AC2-98FB-49441DF59B68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Only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387E061-7426-4A33-9DBD-FA90976AA040}" type="datetime3">
              <a:rPr lang="en-US"/>
              <a:t>8 September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334963" y="1412875"/>
            <a:ext cx="6337299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EA43DD1-09FE-4B6F-B67C-8FA20A1D554E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7526635" y="1681659"/>
            <a:ext cx="4068207" cy="40677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8" name="Freeform 5"/>
          <p:cNvSpPr/>
          <p:nvPr userDrawn="1"/>
        </p:nvSpPr>
        <p:spPr bwMode="auto">
          <a:xfrm>
            <a:off x="7267178" y="1416132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9" name="Freeform 5"/>
          <p:cNvSpPr/>
          <p:nvPr userDrawn="1"/>
        </p:nvSpPr>
        <p:spPr bwMode="auto">
          <a:xfrm flipH="1" flipV="1">
            <a:off x="9773295" y="3933205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Pictur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519738" y="1412875"/>
            <a:ext cx="6337299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9B21C58-BB29-4C55-A447-A7C12531A45D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594420" y="1681659"/>
            <a:ext cx="4068207" cy="40677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9" name="Freeform 5"/>
          <p:cNvSpPr/>
          <p:nvPr userDrawn="1"/>
        </p:nvSpPr>
        <p:spPr bwMode="auto">
          <a:xfrm>
            <a:off x="334963" y="1416132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10" name="Freeform 5"/>
          <p:cNvSpPr/>
          <p:nvPr userDrawn="1"/>
        </p:nvSpPr>
        <p:spPr bwMode="auto">
          <a:xfrm flipH="1" flipV="1">
            <a:off x="2841080" y="3933205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rt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 bwMode="auto">
          <a:xfrm>
            <a:off x="334963" y="1412875"/>
            <a:ext cx="11522075" cy="2879725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>
              <a:defRPr/>
            </a:pPr>
            <a:r>
              <a:rPr lang="en-US"/>
              <a:t>Click icon to add chart</a:t>
            </a:r>
            <a:endParaRPr lang="fi-FI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 bwMode="auto">
          <a:xfrm>
            <a:off x="334964" y="4581129"/>
            <a:ext cx="5473004" cy="14401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 bwMode="auto">
          <a:xfrm>
            <a:off x="6384033" y="4581129"/>
            <a:ext cx="5473005" cy="14401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 bwMode="auto"/>
        <p:txBody>
          <a:bodyPr/>
          <a:lstStyle/>
          <a:p>
            <a:pPr>
              <a:defRPr/>
            </a:pPr>
            <a:fld id="{5CB5196C-07FA-44D2-84CB-BA5945E79D4F}" type="datetime3">
              <a:rPr lang="en-US"/>
              <a:t>8 September 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8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9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2 Char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 bwMode="auto">
          <a:xfrm>
            <a:off x="334963" y="1412875"/>
            <a:ext cx="6337299" cy="46084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5"/>
          </p:nvPr>
        </p:nvSpPr>
        <p:spPr bwMode="auto">
          <a:xfrm>
            <a:off x="7248524" y="260350"/>
            <a:ext cx="4608513" cy="2736601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>
              <a:defRPr/>
            </a:pPr>
            <a:r>
              <a:rPr lang="en-US"/>
              <a:t>Click icon to add chart</a:t>
            </a:r>
            <a:endParaRPr lang="fi-FI"/>
          </a:p>
        </p:txBody>
      </p:sp>
      <p:sp>
        <p:nvSpPr>
          <p:cNvPr id="18" name="Chart Placeholder 16"/>
          <p:cNvSpPr>
            <a:spLocks noGrp="1"/>
          </p:cNvSpPr>
          <p:nvPr>
            <p:ph type="chart" sz="quarter" idx="16"/>
          </p:nvPr>
        </p:nvSpPr>
        <p:spPr bwMode="auto">
          <a:xfrm>
            <a:off x="7248524" y="3284984"/>
            <a:ext cx="4608513" cy="2736850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>
              <a:defRPr/>
            </a:pPr>
            <a:r>
              <a:rPr lang="en-US"/>
              <a:t>Click icon to add chart</a:t>
            </a:r>
            <a:endParaRPr lang="fi-FI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7"/>
          </p:nvPr>
        </p:nvSpPr>
        <p:spPr bwMode="auto"/>
        <p:txBody>
          <a:bodyPr/>
          <a:lstStyle/>
          <a:p>
            <a:pPr>
              <a:defRPr/>
            </a:pPr>
            <a:fld id="{FDF1C52B-CAD2-4881-8C30-2C20CBB5D55F}" type="datetime3">
              <a:rPr lang="en-US"/>
              <a:t>8 September 2023</a:t>
            </a:fld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8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9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 bwMode="auto">
          <a:xfrm>
            <a:off x="334963" y="260350"/>
            <a:ext cx="6337299" cy="108041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Click icon to add picture 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  <a:p>
            <a:pPr>
              <a:defRPr/>
            </a:pP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991840D9-5046-4C4A-B70B-7CE5DA709C1E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Content and 1/2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8048" y="1412875"/>
            <a:ext cx="5328990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528048" y="260350"/>
            <a:ext cx="5328990" cy="108041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65E0F601-9E59-4300-8F6C-1A859AA93D35}" type="datetime3">
              <a:rPr lang="en-US"/>
              <a:t>8 September 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 bwMode="auto">
          <a:xfrm>
            <a:off x="6384031" y="6381328"/>
            <a:ext cx="3168353" cy="2163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263525" y="259631"/>
            <a:ext cx="5572064" cy="63376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US"/>
              <a:t>Click icon to add picture</a:t>
            </a:r>
            <a:br>
              <a:rPr lang="en-US"/>
            </a:br>
            <a:r>
              <a:rPr lang="en-US"/>
              <a:t>(Download more pictures from brand.qt.io)</a:t>
            </a:r>
            <a:endParaRPr/>
          </a:p>
        </p:txBody>
      </p:sp>
      <p:sp>
        <p:nvSpPr>
          <p:cNvPr id="6" name="Freeform 5"/>
          <p:cNvSpPr/>
          <p:nvPr userDrawn="1"/>
        </p:nvSpPr>
        <p:spPr bwMode="auto">
          <a:xfrm>
            <a:off x="3113" y="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8" name="Freeform 5"/>
          <p:cNvSpPr/>
          <p:nvPr userDrawn="1"/>
        </p:nvSpPr>
        <p:spPr bwMode="auto">
          <a:xfrm flipH="1" flipV="1">
            <a:off x="4010881" y="4771187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34964" y="1412875"/>
            <a:ext cx="11522074" cy="4608514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6EF902-5DCA-46C0-90C1-B1F2733EFB10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>
          <a:xfrm>
            <a:off x="334964" y="260350"/>
            <a:ext cx="11522074" cy="1080418"/>
          </a:xfrm>
        </p:spPr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 lang="en-GB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1/2 Picture 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356412" y="259631"/>
            <a:ext cx="5572064" cy="63376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US"/>
              <a:t>Click icon to add picture</a:t>
            </a:r>
            <a:br>
              <a:rPr lang="en-US"/>
            </a:br>
            <a:r>
              <a:rPr lang="en-US"/>
              <a:t>(Download more pictures from brand.qt.io)</a:t>
            </a:r>
            <a:endParaRPr/>
          </a:p>
        </p:txBody>
      </p:sp>
      <p:sp>
        <p:nvSpPr>
          <p:cNvPr id="4" name="Freeform 5"/>
          <p:cNvSpPr/>
          <p:nvPr userDrawn="1"/>
        </p:nvSpPr>
        <p:spPr bwMode="auto">
          <a:xfrm>
            <a:off x="6096000" y="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5" name="Freeform 5"/>
          <p:cNvSpPr/>
          <p:nvPr userDrawn="1"/>
        </p:nvSpPr>
        <p:spPr bwMode="auto">
          <a:xfrm flipH="1" flipV="1">
            <a:off x="10103768" y="4771187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3747" y="1412875"/>
            <a:ext cx="5330205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33747" y="260350"/>
            <a:ext cx="5330205" cy="108041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3" name="Date Placeholder 32"/>
          <p:cNvSpPr>
            <a:spLocks noGrp="1"/>
          </p:cNvSpPr>
          <p:nvPr>
            <p:ph type="dt" sz="half" idx="18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95877CF5-8526-4022-AD2D-204FDB1D2804}" type="datetime3">
              <a:rPr lang="en-US"/>
              <a:t>8 September 2023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9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Content and Screensho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2" name="Picture Placeholder 24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593676" y="1681757"/>
            <a:ext cx="4854624" cy="352839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526833" y="1412875"/>
            <a:ext cx="5330205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526833" y="260350"/>
            <a:ext cx="5330205" cy="108041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auto"/>
        <p:txBody>
          <a:bodyPr/>
          <a:lstStyle/>
          <a:p>
            <a:pPr>
              <a:defRPr/>
            </a:pPr>
            <a:fld id="{F35EEB66-2A5F-497D-A9EC-9DBF20882B01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8" name="Freeform 5"/>
          <p:cNvSpPr/>
          <p:nvPr userDrawn="1"/>
        </p:nvSpPr>
        <p:spPr bwMode="auto">
          <a:xfrm>
            <a:off x="334963" y="1416132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9" name="Freeform 5"/>
          <p:cNvSpPr/>
          <p:nvPr userDrawn="1"/>
        </p:nvSpPr>
        <p:spPr bwMode="auto">
          <a:xfrm flipH="1" flipV="1">
            <a:off x="3618012" y="339028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10" name="Freeform 5"/>
          <p:cNvSpPr>
            <a:spLocks noChangeAspect="1" noEditPoints="1"/>
          </p:cNvSpPr>
          <p:nvPr userDrawn="1"/>
        </p:nvSpPr>
        <p:spPr bwMode="auto">
          <a:xfrm>
            <a:off x="334963" y="6381650"/>
            <a:ext cx="1471403" cy="216000"/>
          </a:xfrm>
          <a:custGeom>
            <a:avLst/>
            <a:gdLst>
              <a:gd name="T0" fmla="*/ 15247 w 15367"/>
              <a:gd name="T1" fmla="*/ 1778 h 2256"/>
              <a:gd name="T2" fmla="*/ 14857 w 15367"/>
              <a:gd name="T3" fmla="*/ 1406 h 2256"/>
              <a:gd name="T4" fmla="*/ 3171 w 15367"/>
              <a:gd name="T5" fmla="*/ 1895 h 2256"/>
              <a:gd name="T6" fmla="*/ 1741 w 15367"/>
              <a:gd name="T7" fmla="*/ 1384 h 2256"/>
              <a:gd name="T8" fmla="*/ 1609 w 15367"/>
              <a:gd name="T9" fmla="*/ 483 h 2256"/>
              <a:gd name="T10" fmla="*/ 796 w 15367"/>
              <a:gd name="T11" fmla="*/ 483 h 2256"/>
              <a:gd name="T12" fmla="*/ 653 w 15367"/>
              <a:gd name="T13" fmla="*/ 1320 h 2256"/>
              <a:gd name="T14" fmla="*/ 1327 w 15367"/>
              <a:gd name="T15" fmla="*/ 1770 h 2256"/>
              <a:gd name="T16" fmla="*/ 2511 w 15367"/>
              <a:gd name="T17" fmla="*/ 1579 h 2256"/>
              <a:gd name="T18" fmla="*/ 2012 w 15367"/>
              <a:gd name="T19" fmla="*/ 449 h 2256"/>
              <a:gd name="T20" fmla="*/ 984 w 15367"/>
              <a:gd name="T21" fmla="*/ 615 h 2256"/>
              <a:gd name="T22" fmla="*/ 1446 w 15367"/>
              <a:gd name="T23" fmla="*/ 640 h 2256"/>
              <a:gd name="T24" fmla="*/ 1467 w 15367"/>
              <a:gd name="T25" fmla="*/ 1468 h 2256"/>
              <a:gd name="T26" fmla="*/ 995 w 15367"/>
              <a:gd name="T27" fmla="*/ 1528 h 2256"/>
              <a:gd name="T28" fmla="*/ 887 w 15367"/>
              <a:gd name="T29" fmla="*/ 834 h 2256"/>
              <a:gd name="T30" fmla="*/ 4831 w 15367"/>
              <a:gd name="T31" fmla="*/ 495 h 2256"/>
              <a:gd name="T32" fmla="*/ 4958 w 15367"/>
              <a:gd name="T33" fmla="*/ 1345 h 2256"/>
              <a:gd name="T34" fmla="*/ 4744 w 15367"/>
              <a:gd name="T35" fmla="*/ 927 h 2256"/>
              <a:gd name="T36" fmla="*/ 4167 w 15367"/>
              <a:gd name="T37" fmla="*/ 1563 h 2256"/>
              <a:gd name="T38" fmla="*/ 4744 w 15367"/>
              <a:gd name="T39" fmla="*/ 1160 h 2256"/>
              <a:gd name="T40" fmla="*/ 5296 w 15367"/>
              <a:gd name="T41" fmla="*/ 1690 h 2256"/>
              <a:gd name="T42" fmla="*/ 5234 w 15367"/>
              <a:gd name="T43" fmla="*/ 936 h 2256"/>
              <a:gd name="T44" fmla="*/ 5801 w 15367"/>
              <a:gd name="T45" fmla="*/ 754 h 2256"/>
              <a:gd name="T46" fmla="*/ 5395 w 15367"/>
              <a:gd name="T47" fmla="*/ 1348 h 2256"/>
              <a:gd name="T48" fmla="*/ 5946 w 15367"/>
              <a:gd name="T49" fmla="*/ 1579 h 2256"/>
              <a:gd name="T50" fmla="*/ 5537 w 15367"/>
              <a:gd name="T51" fmla="*/ 917 h 2256"/>
              <a:gd name="T52" fmla="*/ 6843 w 15367"/>
              <a:gd name="T53" fmla="*/ 747 h 2256"/>
              <a:gd name="T54" fmla="*/ 7407 w 15367"/>
              <a:gd name="T55" fmla="*/ 1754 h 2256"/>
              <a:gd name="T56" fmla="*/ 7193 w 15367"/>
              <a:gd name="T57" fmla="*/ 1082 h 2256"/>
              <a:gd name="T58" fmla="*/ 7673 w 15367"/>
              <a:gd name="T59" fmla="*/ 726 h 2256"/>
              <a:gd name="T60" fmla="*/ 8046 w 15367"/>
              <a:gd name="T61" fmla="*/ 1133 h 2256"/>
              <a:gd name="T62" fmla="*/ 7588 w 15367"/>
              <a:gd name="T63" fmla="*/ 1588 h 2256"/>
              <a:gd name="T64" fmla="*/ 7673 w 15367"/>
              <a:gd name="T65" fmla="*/ 911 h 2256"/>
              <a:gd name="T66" fmla="*/ 8498 w 15367"/>
              <a:gd name="T67" fmla="*/ 324 h 2256"/>
              <a:gd name="T68" fmla="*/ 9184 w 15367"/>
              <a:gd name="T69" fmla="*/ 724 h 2256"/>
              <a:gd name="T70" fmla="*/ 9632 w 15367"/>
              <a:gd name="T71" fmla="*/ 1130 h 2256"/>
              <a:gd name="T72" fmla="*/ 9350 w 15367"/>
              <a:gd name="T73" fmla="*/ 1766 h 2256"/>
              <a:gd name="T74" fmla="*/ 8754 w 15367"/>
              <a:gd name="T75" fmla="*/ 1484 h 2256"/>
              <a:gd name="T76" fmla="*/ 9028 w 15367"/>
              <a:gd name="T77" fmla="*/ 1553 h 2256"/>
              <a:gd name="T78" fmla="*/ 9402 w 15367"/>
              <a:gd name="T79" fmla="*/ 1410 h 2256"/>
              <a:gd name="T80" fmla="*/ 9152 w 15367"/>
              <a:gd name="T81" fmla="*/ 913 h 2256"/>
              <a:gd name="T82" fmla="*/ 8989 w 15367"/>
              <a:gd name="T83" fmla="*/ 1495 h 2256"/>
              <a:gd name="T84" fmla="*/ 10552 w 15367"/>
              <a:gd name="T85" fmla="*/ 774 h 2256"/>
              <a:gd name="T86" fmla="*/ 10717 w 15367"/>
              <a:gd name="T87" fmla="*/ 1454 h 2256"/>
              <a:gd name="T88" fmla="*/ 10274 w 15367"/>
              <a:gd name="T89" fmla="*/ 1785 h 2256"/>
              <a:gd name="T90" fmla="*/ 10260 w 15367"/>
              <a:gd name="T91" fmla="*/ 1593 h 2256"/>
              <a:gd name="T92" fmla="*/ 10492 w 15367"/>
              <a:gd name="T93" fmla="*/ 1103 h 2256"/>
              <a:gd name="T94" fmla="*/ 11173 w 15367"/>
              <a:gd name="T95" fmla="*/ 811 h 2256"/>
              <a:gd name="T96" fmla="*/ 11929 w 15367"/>
              <a:gd name="T97" fmla="*/ 738 h 2256"/>
              <a:gd name="T98" fmla="*/ 12382 w 15367"/>
              <a:gd name="T99" fmla="*/ 989 h 2256"/>
              <a:gd name="T100" fmla="*/ 12111 w 15367"/>
              <a:gd name="T101" fmla="*/ 948 h 2256"/>
              <a:gd name="T102" fmla="*/ 11793 w 15367"/>
              <a:gd name="T103" fmla="*/ 1763 h 2256"/>
              <a:gd name="T104" fmla="*/ 11396 w 15367"/>
              <a:gd name="T105" fmla="*/ 922 h 2256"/>
              <a:gd name="T106" fmla="*/ 12932 w 15367"/>
              <a:gd name="T107" fmla="*/ 1777 h 2256"/>
              <a:gd name="T108" fmla="*/ 12615 w 15367"/>
              <a:gd name="T109" fmla="*/ 1200 h 2256"/>
              <a:gd name="T110" fmla="*/ 13001 w 15367"/>
              <a:gd name="T111" fmla="*/ 728 h 2256"/>
              <a:gd name="T112" fmla="*/ 13468 w 15367"/>
              <a:gd name="T113" fmla="*/ 1031 h 2256"/>
              <a:gd name="T114" fmla="*/ 12968 w 15367"/>
              <a:gd name="T115" fmla="*/ 1577 h 2256"/>
              <a:gd name="T116" fmla="*/ 13153 w 15367"/>
              <a:gd name="T117" fmla="*/ 924 h 2256"/>
              <a:gd name="T118" fmla="*/ 13265 w 15367"/>
              <a:gd name="T119" fmla="*/ 1177 h 2256"/>
              <a:gd name="T120" fmla="*/ 14431 w 15367"/>
              <a:gd name="T121" fmla="*/ 790 h 2256"/>
              <a:gd name="T122" fmla="*/ 14321 w 15367"/>
              <a:gd name="T123" fmla="*/ 1084 h 2256"/>
              <a:gd name="T124" fmla="*/ 13920 w 15367"/>
              <a:gd name="T125" fmla="*/ 975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367" h="2256" fill="norm" stroke="1" extrusionOk="0">
                <a:moveTo>
                  <a:pt x="15358" y="936"/>
                </a:moveTo>
                <a:lnTo>
                  <a:pt x="15077" y="936"/>
                </a:lnTo>
                <a:lnTo>
                  <a:pt x="15077" y="1384"/>
                </a:lnTo>
                <a:lnTo>
                  <a:pt x="15079" y="1440"/>
                </a:lnTo>
                <a:lnTo>
                  <a:pt x="15082" y="1486"/>
                </a:lnTo>
                <a:lnTo>
                  <a:pt x="15087" y="1521"/>
                </a:lnTo>
                <a:lnTo>
                  <a:pt x="15095" y="1547"/>
                </a:lnTo>
                <a:lnTo>
                  <a:pt x="15109" y="1565"/>
                </a:lnTo>
                <a:lnTo>
                  <a:pt x="15128" y="1577"/>
                </a:lnTo>
                <a:lnTo>
                  <a:pt x="15155" y="1584"/>
                </a:lnTo>
                <a:lnTo>
                  <a:pt x="15188" y="1588"/>
                </a:lnTo>
                <a:lnTo>
                  <a:pt x="15356" y="1581"/>
                </a:lnTo>
                <a:lnTo>
                  <a:pt x="15367" y="1759"/>
                </a:lnTo>
                <a:lnTo>
                  <a:pt x="15302" y="1770"/>
                </a:lnTo>
                <a:lnTo>
                  <a:pt x="15247" y="1778"/>
                </a:lnTo>
                <a:lnTo>
                  <a:pt x="15199" y="1784"/>
                </a:lnTo>
                <a:lnTo>
                  <a:pt x="15158" y="1785"/>
                </a:lnTo>
                <a:lnTo>
                  <a:pt x="15118" y="1784"/>
                </a:lnTo>
                <a:lnTo>
                  <a:pt x="15079" y="1780"/>
                </a:lnTo>
                <a:lnTo>
                  <a:pt x="15011" y="1764"/>
                </a:lnTo>
                <a:lnTo>
                  <a:pt x="14985" y="1754"/>
                </a:lnTo>
                <a:lnTo>
                  <a:pt x="14960" y="1740"/>
                </a:lnTo>
                <a:lnTo>
                  <a:pt x="14939" y="1724"/>
                </a:lnTo>
                <a:lnTo>
                  <a:pt x="14919" y="1706"/>
                </a:lnTo>
                <a:lnTo>
                  <a:pt x="14905" y="1683"/>
                </a:lnTo>
                <a:lnTo>
                  <a:pt x="14893" y="1657"/>
                </a:lnTo>
                <a:lnTo>
                  <a:pt x="14882" y="1627"/>
                </a:lnTo>
                <a:lnTo>
                  <a:pt x="14873" y="1592"/>
                </a:lnTo>
                <a:lnTo>
                  <a:pt x="14861" y="1509"/>
                </a:lnTo>
                <a:lnTo>
                  <a:pt x="14857" y="1406"/>
                </a:lnTo>
                <a:lnTo>
                  <a:pt x="14857" y="936"/>
                </a:lnTo>
                <a:lnTo>
                  <a:pt x="14726" y="936"/>
                </a:lnTo>
                <a:lnTo>
                  <a:pt x="14726" y="747"/>
                </a:lnTo>
                <a:lnTo>
                  <a:pt x="14857" y="747"/>
                </a:lnTo>
                <a:lnTo>
                  <a:pt x="14857" y="453"/>
                </a:lnTo>
                <a:lnTo>
                  <a:pt x="15077" y="453"/>
                </a:lnTo>
                <a:lnTo>
                  <a:pt x="15077" y="747"/>
                </a:lnTo>
                <a:lnTo>
                  <a:pt x="15358" y="747"/>
                </a:lnTo>
                <a:lnTo>
                  <a:pt x="15358" y="936"/>
                </a:lnTo>
                <a:close/>
                <a:moveTo>
                  <a:pt x="0" y="361"/>
                </a:moveTo>
                <a:lnTo>
                  <a:pt x="363" y="0"/>
                </a:lnTo>
                <a:lnTo>
                  <a:pt x="1766" y="0"/>
                </a:lnTo>
                <a:lnTo>
                  <a:pt x="3171" y="0"/>
                </a:lnTo>
                <a:lnTo>
                  <a:pt x="3171" y="946"/>
                </a:lnTo>
                <a:lnTo>
                  <a:pt x="3171" y="1895"/>
                </a:lnTo>
                <a:lnTo>
                  <a:pt x="2808" y="2256"/>
                </a:lnTo>
                <a:lnTo>
                  <a:pt x="1403" y="2256"/>
                </a:lnTo>
                <a:lnTo>
                  <a:pt x="0" y="2256"/>
                </a:lnTo>
                <a:lnTo>
                  <a:pt x="0" y="1308"/>
                </a:lnTo>
                <a:lnTo>
                  <a:pt x="0" y="361"/>
                </a:lnTo>
                <a:close/>
                <a:moveTo>
                  <a:pt x="1509" y="2066"/>
                </a:moveTo>
                <a:lnTo>
                  <a:pt x="1720" y="1969"/>
                </a:lnTo>
                <a:lnTo>
                  <a:pt x="1548" y="1696"/>
                </a:lnTo>
                <a:lnTo>
                  <a:pt x="1577" y="1674"/>
                </a:lnTo>
                <a:lnTo>
                  <a:pt x="1603" y="1651"/>
                </a:lnTo>
                <a:lnTo>
                  <a:pt x="1628" y="1625"/>
                </a:lnTo>
                <a:lnTo>
                  <a:pt x="1649" y="1599"/>
                </a:lnTo>
                <a:lnTo>
                  <a:pt x="1688" y="1535"/>
                </a:lnTo>
                <a:lnTo>
                  <a:pt x="1718" y="1465"/>
                </a:lnTo>
                <a:lnTo>
                  <a:pt x="1741" y="1384"/>
                </a:lnTo>
                <a:lnTo>
                  <a:pt x="1750" y="1340"/>
                </a:lnTo>
                <a:lnTo>
                  <a:pt x="1757" y="1292"/>
                </a:lnTo>
                <a:lnTo>
                  <a:pt x="1766" y="1188"/>
                </a:lnTo>
                <a:lnTo>
                  <a:pt x="1770" y="1072"/>
                </a:lnTo>
                <a:lnTo>
                  <a:pt x="1768" y="982"/>
                </a:lnTo>
                <a:lnTo>
                  <a:pt x="1763" y="899"/>
                </a:lnTo>
                <a:lnTo>
                  <a:pt x="1757" y="858"/>
                </a:lnTo>
                <a:lnTo>
                  <a:pt x="1752" y="821"/>
                </a:lnTo>
                <a:lnTo>
                  <a:pt x="1738" y="749"/>
                </a:lnTo>
                <a:lnTo>
                  <a:pt x="1720" y="684"/>
                </a:lnTo>
                <a:lnTo>
                  <a:pt x="1699" y="626"/>
                </a:lnTo>
                <a:lnTo>
                  <a:pt x="1686" y="597"/>
                </a:lnTo>
                <a:lnTo>
                  <a:pt x="1674" y="571"/>
                </a:lnTo>
                <a:lnTo>
                  <a:pt x="1644" y="523"/>
                </a:lnTo>
                <a:lnTo>
                  <a:pt x="1609" y="483"/>
                </a:lnTo>
                <a:lnTo>
                  <a:pt x="1570" y="446"/>
                </a:lnTo>
                <a:lnTo>
                  <a:pt x="1522" y="416"/>
                </a:lnTo>
                <a:lnTo>
                  <a:pt x="1471" y="391"/>
                </a:lnTo>
                <a:lnTo>
                  <a:pt x="1412" y="372"/>
                </a:lnTo>
                <a:lnTo>
                  <a:pt x="1348" y="358"/>
                </a:lnTo>
                <a:lnTo>
                  <a:pt x="1279" y="349"/>
                </a:lnTo>
                <a:lnTo>
                  <a:pt x="1203" y="345"/>
                </a:lnTo>
                <a:lnTo>
                  <a:pt x="1127" y="349"/>
                </a:lnTo>
                <a:lnTo>
                  <a:pt x="1058" y="358"/>
                </a:lnTo>
                <a:lnTo>
                  <a:pt x="995" y="372"/>
                </a:lnTo>
                <a:lnTo>
                  <a:pt x="936" y="391"/>
                </a:lnTo>
                <a:lnTo>
                  <a:pt x="885" y="416"/>
                </a:lnTo>
                <a:lnTo>
                  <a:pt x="837" y="448"/>
                </a:lnTo>
                <a:lnTo>
                  <a:pt x="816" y="464"/>
                </a:lnTo>
                <a:lnTo>
                  <a:pt x="796" y="483"/>
                </a:lnTo>
                <a:lnTo>
                  <a:pt x="779" y="504"/>
                </a:lnTo>
                <a:lnTo>
                  <a:pt x="763" y="525"/>
                </a:lnTo>
                <a:lnTo>
                  <a:pt x="733" y="573"/>
                </a:lnTo>
                <a:lnTo>
                  <a:pt x="706" y="626"/>
                </a:lnTo>
                <a:lnTo>
                  <a:pt x="695" y="656"/>
                </a:lnTo>
                <a:lnTo>
                  <a:pt x="685" y="686"/>
                </a:lnTo>
                <a:lnTo>
                  <a:pt x="667" y="751"/>
                </a:lnTo>
                <a:lnTo>
                  <a:pt x="653" y="823"/>
                </a:lnTo>
                <a:lnTo>
                  <a:pt x="642" y="901"/>
                </a:lnTo>
                <a:lnTo>
                  <a:pt x="637" y="983"/>
                </a:lnTo>
                <a:lnTo>
                  <a:pt x="635" y="1072"/>
                </a:lnTo>
                <a:lnTo>
                  <a:pt x="637" y="1161"/>
                </a:lnTo>
                <a:lnTo>
                  <a:pt x="642" y="1244"/>
                </a:lnTo>
                <a:lnTo>
                  <a:pt x="648" y="1283"/>
                </a:lnTo>
                <a:lnTo>
                  <a:pt x="653" y="1320"/>
                </a:lnTo>
                <a:lnTo>
                  <a:pt x="665" y="1391"/>
                </a:lnTo>
                <a:lnTo>
                  <a:pt x="683" y="1456"/>
                </a:lnTo>
                <a:lnTo>
                  <a:pt x="706" y="1514"/>
                </a:lnTo>
                <a:lnTo>
                  <a:pt x="731" y="1565"/>
                </a:lnTo>
                <a:lnTo>
                  <a:pt x="761" y="1611"/>
                </a:lnTo>
                <a:lnTo>
                  <a:pt x="795" y="1651"/>
                </a:lnTo>
                <a:lnTo>
                  <a:pt x="835" y="1687"/>
                </a:lnTo>
                <a:lnTo>
                  <a:pt x="881" y="1715"/>
                </a:lnTo>
                <a:lnTo>
                  <a:pt x="934" y="1740"/>
                </a:lnTo>
                <a:lnTo>
                  <a:pt x="993" y="1757"/>
                </a:lnTo>
                <a:lnTo>
                  <a:pt x="1056" y="1771"/>
                </a:lnTo>
                <a:lnTo>
                  <a:pt x="1127" y="1780"/>
                </a:lnTo>
                <a:lnTo>
                  <a:pt x="1203" y="1782"/>
                </a:lnTo>
                <a:lnTo>
                  <a:pt x="1278" y="1778"/>
                </a:lnTo>
                <a:lnTo>
                  <a:pt x="1327" y="1770"/>
                </a:lnTo>
                <a:lnTo>
                  <a:pt x="1509" y="2066"/>
                </a:lnTo>
                <a:close/>
                <a:moveTo>
                  <a:pt x="2076" y="1703"/>
                </a:moveTo>
                <a:lnTo>
                  <a:pt x="2093" y="1722"/>
                </a:lnTo>
                <a:lnTo>
                  <a:pt x="2115" y="1738"/>
                </a:lnTo>
                <a:lnTo>
                  <a:pt x="2139" y="1752"/>
                </a:lnTo>
                <a:lnTo>
                  <a:pt x="2168" y="1763"/>
                </a:lnTo>
                <a:lnTo>
                  <a:pt x="2200" y="1771"/>
                </a:lnTo>
                <a:lnTo>
                  <a:pt x="2233" y="1777"/>
                </a:lnTo>
                <a:lnTo>
                  <a:pt x="2272" y="1780"/>
                </a:lnTo>
                <a:lnTo>
                  <a:pt x="2313" y="1782"/>
                </a:lnTo>
                <a:lnTo>
                  <a:pt x="2354" y="1780"/>
                </a:lnTo>
                <a:lnTo>
                  <a:pt x="2401" y="1775"/>
                </a:lnTo>
                <a:lnTo>
                  <a:pt x="2458" y="1768"/>
                </a:lnTo>
                <a:lnTo>
                  <a:pt x="2522" y="1755"/>
                </a:lnTo>
                <a:lnTo>
                  <a:pt x="2511" y="1579"/>
                </a:lnTo>
                <a:lnTo>
                  <a:pt x="2345" y="1584"/>
                </a:lnTo>
                <a:lnTo>
                  <a:pt x="2309" y="1583"/>
                </a:lnTo>
                <a:lnTo>
                  <a:pt x="2283" y="1576"/>
                </a:lnTo>
                <a:lnTo>
                  <a:pt x="2263" y="1562"/>
                </a:lnTo>
                <a:lnTo>
                  <a:pt x="2251" y="1544"/>
                </a:lnTo>
                <a:lnTo>
                  <a:pt x="2242" y="1519"/>
                </a:lnTo>
                <a:lnTo>
                  <a:pt x="2237" y="1482"/>
                </a:lnTo>
                <a:lnTo>
                  <a:pt x="2233" y="1436"/>
                </a:lnTo>
                <a:lnTo>
                  <a:pt x="2231" y="1380"/>
                </a:lnTo>
                <a:lnTo>
                  <a:pt x="2231" y="934"/>
                </a:lnTo>
                <a:lnTo>
                  <a:pt x="2513" y="934"/>
                </a:lnTo>
                <a:lnTo>
                  <a:pt x="2513" y="744"/>
                </a:lnTo>
                <a:lnTo>
                  <a:pt x="2231" y="744"/>
                </a:lnTo>
                <a:lnTo>
                  <a:pt x="2231" y="449"/>
                </a:lnTo>
                <a:lnTo>
                  <a:pt x="2012" y="449"/>
                </a:lnTo>
                <a:lnTo>
                  <a:pt x="2012" y="744"/>
                </a:lnTo>
                <a:lnTo>
                  <a:pt x="1881" y="744"/>
                </a:lnTo>
                <a:lnTo>
                  <a:pt x="1881" y="934"/>
                </a:lnTo>
                <a:lnTo>
                  <a:pt x="2012" y="934"/>
                </a:lnTo>
                <a:lnTo>
                  <a:pt x="2012" y="1405"/>
                </a:lnTo>
                <a:lnTo>
                  <a:pt x="2016" y="1505"/>
                </a:lnTo>
                <a:lnTo>
                  <a:pt x="2028" y="1588"/>
                </a:lnTo>
                <a:lnTo>
                  <a:pt x="2037" y="1623"/>
                </a:lnTo>
                <a:lnTo>
                  <a:pt x="2047" y="1655"/>
                </a:lnTo>
                <a:lnTo>
                  <a:pt x="2062" y="1681"/>
                </a:lnTo>
                <a:lnTo>
                  <a:pt x="2069" y="1692"/>
                </a:lnTo>
                <a:lnTo>
                  <a:pt x="2076" y="1703"/>
                </a:lnTo>
                <a:close/>
                <a:moveTo>
                  <a:pt x="941" y="670"/>
                </a:moveTo>
                <a:lnTo>
                  <a:pt x="961" y="640"/>
                </a:lnTo>
                <a:lnTo>
                  <a:pt x="984" y="615"/>
                </a:lnTo>
                <a:lnTo>
                  <a:pt x="1010" y="592"/>
                </a:lnTo>
                <a:lnTo>
                  <a:pt x="1042" y="575"/>
                </a:lnTo>
                <a:lnTo>
                  <a:pt x="1078" y="560"/>
                </a:lnTo>
                <a:lnTo>
                  <a:pt x="1115" y="552"/>
                </a:lnTo>
                <a:lnTo>
                  <a:pt x="1157" y="545"/>
                </a:lnTo>
                <a:lnTo>
                  <a:pt x="1203" y="543"/>
                </a:lnTo>
                <a:lnTo>
                  <a:pt x="1249" y="545"/>
                </a:lnTo>
                <a:lnTo>
                  <a:pt x="1292" y="552"/>
                </a:lnTo>
                <a:lnTo>
                  <a:pt x="1311" y="555"/>
                </a:lnTo>
                <a:lnTo>
                  <a:pt x="1331" y="560"/>
                </a:lnTo>
                <a:lnTo>
                  <a:pt x="1364" y="575"/>
                </a:lnTo>
                <a:lnTo>
                  <a:pt x="1396" y="592"/>
                </a:lnTo>
                <a:lnTo>
                  <a:pt x="1423" y="615"/>
                </a:lnTo>
                <a:lnTo>
                  <a:pt x="1435" y="627"/>
                </a:lnTo>
                <a:lnTo>
                  <a:pt x="1446" y="640"/>
                </a:lnTo>
                <a:lnTo>
                  <a:pt x="1465" y="670"/>
                </a:lnTo>
                <a:lnTo>
                  <a:pt x="1483" y="703"/>
                </a:lnTo>
                <a:lnTo>
                  <a:pt x="1497" y="742"/>
                </a:lnTo>
                <a:lnTo>
                  <a:pt x="1508" y="784"/>
                </a:lnTo>
                <a:lnTo>
                  <a:pt x="1518" y="834"/>
                </a:lnTo>
                <a:lnTo>
                  <a:pt x="1525" y="887"/>
                </a:lnTo>
                <a:lnTo>
                  <a:pt x="1531" y="945"/>
                </a:lnTo>
                <a:lnTo>
                  <a:pt x="1534" y="1006"/>
                </a:lnTo>
                <a:lnTo>
                  <a:pt x="1536" y="1073"/>
                </a:lnTo>
                <a:lnTo>
                  <a:pt x="1532" y="1202"/>
                </a:lnTo>
                <a:lnTo>
                  <a:pt x="1518" y="1311"/>
                </a:lnTo>
                <a:lnTo>
                  <a:pt x="1509" y="1357"/>
                </a:lnTo>
                <a:lnTo>
                  <a:pt x="1497" y="1399"/>
                </a:lnTo>
                <a:lnTo>
                  <a:pt x="1483" y="1436"/>
                </a:lnTo>
                <a:lnTo>
                  <a:pt x="1467" y="1468"/>
                </a:lnTo>
                <a:lnTo>
                  <a:pt x="1449" y="1496"/>
                </a:lnTo>
                <a:lnTo>
                  <a:pt x="1426" y="1519"/>
                </a:lnTo>
                <a:lnTo>
                  <a:pt x="1398" y="1539"/>
                </a:lnTo>
                <a:lnTo>
                  <a:pt x="1384" y="1547"/>
                </a:lnTo>
                <a:lnTo>
                  <a:pt x="1368" y="1556"/>
                </a:lnTo>
                <a:lnTo>
                  <a:pt x="1332" y="1569"/>
                </a:lnTo>
                <a:lnTo>
                  <a:pt x="1294" y="1577"/>
                </a:lnTo>
                <a:lnTo>
                  <a:pt x="1251" y="1583"/>
                </a:lnTo>
                <a:lnTo>
                  <a:pt x="1203" y="1584"/>
                </a:lnTo>
                <a:lnTo>
                  <a:pt x="1157" y="1583"/>
                </a:lnTo>
                <a:lnTo>
                  <a:pt x="1113" y="1577"/>
                </a:lnTo>
                <a:lnTo>
                  <a:pt x="1074" y="1569"/>
                </a:lnTo>
                <a:lnTo>
                  <a:pt x="1039" y="1555"/>
                </a:lnTo>
                <a:lnTo>
                  <a:pt x="1009" y="1539"/>
                </a:lnTo>
                <a:lnTo>
                  <a:pt x="995" y="1528"/>
                </a:lnTo>
                <a:lnTo>
                  <a:pt x="980" y="1518"/>
                </a:lnTo>
                <a:lnTo>
                  <a:pt x="957" y="1495"/>
                </a:lnTo>
                <a:lnTo>
                  <a:pt x="938" y="1466"/>
                </a:lnTo>
                <a:lnTo>
                  <a:pt x="922" y="1435"/>
                </a:lnTo>
                <a:lnTo>
                  <a:pt x="908" y="1398"/>
                </a:lnTo>
                <a:lnTo>
                  <a:pt x="897" y="1355"/>
                </a:lnTo>
                <a:lnTo>
                  <a:pt x="887" y="1308"/>
                </a:lnTo>
                <a:lnTo>
                  <a:pt x="879" y="1257"/>
                </a:lnTo>
                <a:lnTo>
                  <a:pt x="874" y="1200"/>
                </a:lnTo>
                <a:lnTo>
                  <a:pt x="871" y="1139"/>
                </a:lnTo>
                <a:lnTo>
                  <a:pt x="869" y="1072"/>
                </a:lnTo>
                <a:lnTo>
                  <a:pt x="871" y="1005"/>
                </a:lnTo>
                <a:lnTo>
                  <a:pt x="874" y="943"/>
                </a:lnTo>
                <a:lnTo>
                  <a:pt x="879" y="885"/>
                </a:lnTo>
                <a:lnTo>
                  <a:pt x="887" y="834"/>
                </a:lnTo>
                <a:lnTo>
                  <a:pt x="897" y="784"/>
                </a:lnTo>
                <a:lnTo>
                  <a:pt x="910" y="742"/>
                </a:lnTo>
                <a:lnTo>
                  <a:pt x="924" y="703"/>
                </a:lnTo>
                <a:lnTo>
                  <a:pt x="941" y="670"/>
                </a:lnTo>
                <a:close/>
                <a:moveTo>
                  <a:pt x="4424" y="1763"/>
                </a:moveTo>
                <a:lnTo>
                  <a:pt x="3941" y="1763"/>
                </a:lnTo>
                <a:lnTo>
                  <a:pt x="3941" y="372"/>
                </a:lnTo>
                <a:lnTo>
                  <a:pt x="4424" y="372"/>
                </a:lnTo>
                <a:lnTo>
                  <a:pt x="4502" y="374"/>
                </a:lnTo>
                <a:lnTo>
                  <a:pt x="4573" y="382"/>
                </a:lnTo>
                <a:lnTo>
                  <a:pt x="4636" y="395"/>
                </a:lnTo>
                <a:lnTo>
                  <a:pt x="4695" y="412"/>
                </a:lnTo>
                <a:lnTo>
                  <a:pt x="4748" y="435"/>
                </a:lnTo>
                <a:lnTo>
                  <a:pt x="4792" y="464"/>
                </a:lnTo>
                <a:lnTo>
                  <a:pt x="4831" y="495"/>
                </a:lnTo>
                <a:lnTo>
                  <a:pt x="4865" y="534"/>
                </a:lnTo>
                <a:lnTo>
                  <a:pt x="4893" y="578"/>
                </a:lnTo>
                <a:lnTo>
                  <a:pt x="4916" y="627"/>
                </a:lnTo>
                <a:lnTo>
                  <a:pt x="4937" y="682"/>
                </a:lnTo>
                <a:lnTo>
                  <a:pt x="4946" y="712"/>
                </a:lnTo>
                <a:lnTo>
                  <a:pt x="4953" y="742"/>
                </a:lnTo>
                <a:lnTo>
                  <a:pt x="4965" y="809"/>
                </a:lnTo>
                <a:lnTo>
                  <a:pt x="4976" y="881"/>
                </a:lnTo>
                <a:lnTo>
                  <a:pt x="4981" y="961"/>
                </a:lnTo>
                <a:lnTo>
                  <a:pt x="4983" y="1043"/>
                </a:lnTo>
                <a:lnTo>
                  <a:pt x="4981" y="1128"/>
                </a:lnTo>
                <a:lnTo>
                  <a:pt x="4980" y="1169"/>
                </a:lnTo>
                <a:lnTo>
                  <a:pt x="4976" y="1207"/>
                </a:lnTo>
                <a:lnTo>
                  <a:pt x="4969" y="1280"/>
                </a:lnTo>
                <a:lnTo>
                  <a:pt x="4958" y="1345"/>
                </a:lnTo>
                <a:lnTo>
                  <a:pt x="4944" y="1403"/>
                </a:lnTo>
                <a:lnTo>
                  <a:pt x="4927" y="1461"/>
                </a:lnTo>
                <a:lnTo>
                  <a:pt x="4904" y="1514"/>
                </a:lnTo>
                <a:lnTo>
                  <a:pt x="4877" y="1565"/>
                </a:lnTo>
                <a:lnTo>
                  <a:pt x="4843" y="1611"/>
                </a:lnTo>
                <a:lnTo>
                  <a:pt x="4804" y="1651"/>
                </a:lnTo>
                <a:lnTo>
                  <a:pt x="4758" y="1685"/>
                </a:lnTo>
                <a:lnTo>
                  <a:pt x="4705" y="1713"/>
                </a:lnTo>
                <a:lnTo>
                  <a:pt x="4677" y="1725"/>
                </a:lnTo>
                <a:lnTo>
                  <a:pt x="4645" y="1734"/>
                </a:lnTo>
                <a:lnTo>
                  <a:pt x="4578" y="1750"/>
                </a:lnTo>
                <a:lnTo>
                  <a:pt x="4505" y="1759"/>
                </a:lnTo>
                <a:lnTo>
                  <a:pt x="4424" y="1763"/>
                </a:lnTo>
                <a:close/>
                <a:moveTo>
                  <a:pt x="4748" y="1043"/>
                </a:moveTo>
                <a:lnTo>
                  <a:pt x="4744" y="927"/>
                </a:lnTo>
                <a:lnTo>
                  <a:pt x="4739" y="874"/>
                </a:lnTo>
                <a:lnTo>
                  <a:pt x="4732" y="827"/>
                </a:lnTo>
                <a:lnTo>
                  <a:pt x="4712" y="746"/>
                </a:lnTo>
                <a:lnTo>
                  <a:pt x="4700" y="710"/>
                </a:lnTo>
                <a:lnTo>
                  <a:pt x="4684" y="680"/>
                </a:lnTo>
                <a:lnTo>
                  <a:pt x="4666" y="654"/>
                </a:lnTo>
                <a:lnTo>
                  <a:pt x="4645" y="631"/>
                </a:lnTo>
                <a:lnTo>
                  <a:pt x="4619" y="612"/>
                </a:lnTo>
                <a:lnTo>
                  <a:pt x="4589" y="596"/>
                </a:lnTo>
                <a:lnTo>
                  <a:pt x="4553" y="585"/>
                </a:lnTo>
                <a:lnTo>
                  <a:pt x="4514" y="576"/>
                </a:lnTo>
                <a:lnTo>
                  <a:pt x="4472" y="571"/>
                </a:lnTo>
                <a:lnTo>
                  <a:pt x="4424" y="569"/>
                </a:lnTo>
                <a:lnTo>
                  <a:pt x="4167" y="569"/>
                </a:lnTo>
                <a:lnTo>
                  <a:pt x="4167" y="1563"/>
                </a:lnTo>
                <a:lnTo>
                  <a:pt x="4424" y="1563"/>
                </a:lnTo>
                <a:lnTo>
                  <a:pt x="4472" y="1562"/>
                </a:lnTo>
                <a:lnTo>
                  <a:pt x="4516" y="1555"/>
                </a:lnTo>
                <a:lnTo>
                  <a:pt x="4557" y="1542"/>
                </a:lnTo>
                <a:lnTo>
                  <a:pt x="4592" y="1526"/>
                </a:lnTo>
                <a:lnTo>
                  <a:pt x="4624" y="1505"/>
                </a:lnTo>
                <a:lnTo>
                  <a:pt x="4638" y="1493"/>
                </a:lnTo>
                <a:lnTo>
                  <a:pt x="4650" y="1481"/>
                </a:lnTo>
                <a:lnTo>
                  <a:pt x="4673" y="1451"/>
                </a:lnTo>
                <a:lnTo>
                  <a:pt x="4693" y="1415"/>
                </a:lnTo>
                <a:lnTo>
                  <a:pt x="4709" y="1377"/>
                </a:lnTo>
                <a:lnTo>
                  <a:pt x="4719" y="1338"/>
                </a:lnTo>
                <a:lnTo>
                  <a:pt x="4730" y="1297"/>
                </a:lnTo>
                <a:lnTo>
                  <a:pt x="4735" y="1255"/>
                </a:lnTo>
                <a:lnTo>
                  <a:pt x="4744" y="1160"/>
                </a:lnTo>
                <a:lnTo>
                  <a:pt x="4748" y="1043"/>
                </a:lnTo>
                <a:close/>
                <a:moveTo>
                  <a:pt x="5946" y="1579"/>
                </a:moveTo>
                <a:lnTo>
                  <a:pt x="6002" y="1574"/>
                </a:lnTo>
                <a:lnTo>
                  <a:pt x="6008" y="1738"/>
                </a:lnTo>
                <a:lnTo>
                  <a:pt x="5894" y="1759"/>
                </a:lnTo>
                <a:lnTo>
                  <a:pt x="5788" y="1773"/>
                </a:lnTo>
                <a:lnTo>
                  <a:pt x="5689" y="1782"/>
                </a:lnTo>
                <a:lnTo>
                  <a:pt x="5595" y="1785"/>
                </a:lnTo>
                <a:lnTo>
                  <a:pt x="5541" y="1784"/>
                </a:lnTo>
                <a:lnTo>
                  <a:pt x="5491" y="1777"/>
                </a:lnTo>
                <a:lnTo>
                  <a:pt x="5443" y="1768"/>
                </a:lnTo>
                <a:lnTo>
                  <a:pt x="5401" y="1754"/>
                </a:lnTo>
                <a:lnTo>
                  <a:pt x="5362" y="1736"/>
                </a:lnTo>
                <a:lnTo>
                  <a:pt x="5326" y="1715"/>
                </a:lnTo>
                <a:lnTo>
                  <a:pt x="5296" y="1690"/>
                </a:lnTo>
                <a:lnTo>
                  <a:pt x="5270" y="1660"/>
                </a:lnTo>
                <a:lnTo>
                  <a:pt x="5247" y="1629"/>
                </a:lnTo>
                <a:lnTo>
                  <a:pt x="5226" y="1590"/>
                </a:lnTo>
                <a:lnTo>
                  <a:pt x="5210" y="1547"/>
                </a:lnTo>
                <a:lnTo>
                  <a:pt x="5196" y="1500"/>
                </a:lnTo>
                <a:lnTo>
                  <a:pt x="5185" y="1449"/>
                </a:lnTo>
                <a:lnTo>
                  <a:pt x="5178" y="1392"/>
                </a:lnTo>
                <a:lnTo>
                  <a:pt x="5172" y="1331"/>
                </a:lnTo>
                <a:lnTo>
                  <a:pt x="5171" y="1265"/>
                </a:lnTo>
                <a:lnTo>
                  <a:pt x="5172" y="1200"/>
                </a:lnTo>
                <a:lnTo>
                  <a:pt x="5178" y="1139"/>
                </a:lnTo>
                <a:lnTo>
                  <a:pt x="5187" y="1082"/>
                </a:lnTo>
                <a:lnTo>
                  <a:pt x="5199" y="1029"/>
                </a:lnTo>
                <a:lnTo>
                  <a:pt x="5215" y="980"/>
                </a:lnTo>
                <a:lnTo>
                  <a:pt x="5234" y="936"/>
                </a:lnTo>
                <a:lnTo>
                  <a:pt x="5256" y="895"/>
                </a:lnTo>
                <a:lnTo>
                  <a:pt x="5268" y="878"/>
                </a:lnTo>
                <a:lnTo>
                  <a:pt x="5282" y="860"/>
                </a:lnTo>
                <a:lnTo>
                  <a:pt x="5311" y="828"/>
                </a:lnTo>
                <a:lnTo>
                  <a:pt x="5344" y="800"/>
                </a:lnTo>
                <a:lnTo>
                  <a:pt x="5381" y="777"/>
                </a:lnTo>
                <a:lnTo>
                  <a:pt x="5420" y="758"/>
                </a:lnTo>
                <a:lnTo>
                  <a:pt x="5463" y="744"/>
                </a:lnTo>
                <a:lnTo>
                  <a:pt x="5510" y="733"/>
                </a:lnTo>
                <a:lnTo>
                  <a:pt x="5560" y="728"/>
                </a:lnTo>
                <a:lnTo>
                  <a:pt x="5613" y="724"/>
                </a:lnTo>
                <a:lnTo>
                  <a:pt x="5666" y="726"/>
                </a:lnTo>
                <a:lnTo>
                  <a:pt x="5714" y="731"/>
                </a:lnTo>
                <a:lnTo>
                  <a:pt x="5760" y="742"/>
                </a:lnTo>
                <a:lnTo>
                  <a:pt x="5801" y="754"/>
                </a:lnTo>
                <a:lnTo>
                  <a:pt x="5840" y="770"/>
                </a:lnTo>
                <a:lnTo>
                  <a:pt x="5875" y="790"/>
                </a:lnTo>
                <a:lnTo>
                  <a:pt x="5907" y="814"/>
                </a:lnTo>
                <a:lnTo>
                  <a:pt x="5935" y="841"/>
                </a:lnTo>
                <a:lnTo>
                  <a:pt x="5948" y="857"/>
                </a:lnTo>
                <a:lnTo>
                  <a:pt x="5960" y="872"/>
                </a:lnTo>
                <a:lnTo>
                  <a:pt x="5981" y="906"/>
                </a:lnTo>
                <a:lnTo>
                  <a:pt x="6001" y="945"/>
                </a:lnTo>
                <a:lnTo>
                  <a:pt x="6015" y="987"/>
                </a:lnTo>
                <a:lnTo>
                  <a:pt x="6027" y="1031"/>
                </a:lnTo>
                <a:lnTo>
                  <a:pt x="6036" y="1080"/>
                </a:lnTo>
                <a:lnTo>
                  <a:pt x="6040" y="1133"/>
                </a:lnTo>
                <a:lnTo>
                  <a:pt x="6041" y="1190"/>
                </a:lnTo>
                <a:lnTo>
                  <a:pt x="6027" y="1348"/>
                </a:lnTo>
                <a:lnTo>
                  <a:pt x="5395" y="1348"/>
                </a:lnTo>
                <a:lnTo>
                  <a:pt x="5399" y="1406"/>
                </a:lnTo>
                <a:lnTo>
                  <a:pt x="5404" y="1433"/>
                </a:lnTo>
                <a:lnTo>
                  <a:pt x="5410" y="1458"/>
                </a:lnTo>
                <a:lnTo>
                  <a:pt x="5427" y="1500"/>
                </a:lnTo>
                <a:lnTo>
                  <a:pt x="5438" y="1518"/>
                </a:lnTo>
                <a:lnTo>
                  <a:pt x="5450" y="1533"/>
                </a:lnTo>
                <a:lnTo>
                  <a:pt x="5466" y="1547"/>
                </a:lnTo>
                <a:lnTo>
                  <a:pt x="5482" y="1558"/>
                </a:lnTo>
                <a:lnTo>
                  <a:pt x="5503" y="1569"/>
                </a:lnTo>
                <a:lnTo>
                  <a:pt x="5526" y="1577"/>
                </a:lnTo>
                <a:lnTo>
                  <a:pt x="5553" y="1584"/>
                </a:lnTo>
                <a:lnTo>
                  <a:pt x="5581" y="1588"/>
                </a:lnTo>
                <a:lnTo>
                  <a:pt x="5649" y="1592"/>
                </a:lnTo>
                <a:lnTo>
                  <a:pt x="5795" y="1590"/>
                </a:lnTo>
                <a:lnTo>
                  <a:pt x="5946" y="1579"/>
                </a:lnTo>
                <a:close/>
                <a:moveTo>
                  <a:pt x="5824" y="1177"/>
                </a:moveTo>
                <a:lnTo>
                  <a:pt x="5820" y="1109"/>
                </a:lnTo>
                <a:lnTo>
                  <a:pt x="5811" y="1050"/>
                </a:lnTo>
                <a:lnTo>
                  <a:pt x="5804" y="1026"/>
                </a:lnTo>
                <a:lnTo>
                  <a:pt x="5795" y="1005"/>
                </a:lnTo>
                <a:lnTo>
                  <a:pt x="5787" y="985"/>
                </a:lnTo>
                <a:lnTo>
                  <a:pt x="5774" y="969"/>
                </a:lnTo>
                <a:lnTo>
                  <a:pt x="5762" y="954"/>
                </a:lnTo>
                <a:lnTo>
                  <a:pt x="5748" y="941"/>
                </a:lnTo>
                <a:lnTo>
                  <a:pt x="5710" y="924"/>
                </a:lnTo>
                <a:lnTo>
                  <a:pt x="5689" y="917"/>
                </a:lnTo>
                <a:lnTo>
                  <a:pt x="5666" y="911"/>
                </a:lnTo>
                <a:lnTo>
                  <a:pt x="5613" y="908"/>
                </a:lnTo>
                <a:lnTo>
                  <a:pt x="5560" y="911"/>
                </a:lnTo>
                <a:lnTo>
                  <a:pt x="5537" y="917"/>
                </a:lnTo>
                <a:lnTo>
                  <a:pt x="5514" y="924"/>
                </a:lnTo>
                <a:lnTo>
                  <a:pt x="5477" y="943"/>
                </a:lnTo>
                <a:lnTo>
                  <a:pt x="5461" y="955"/>
                </a:lnTo>
                <a:lnTo>
                  <a:pt x="5447" y="971"/>
                </a:lnTo>
                <a:lnTo>
                  <a:pt x="5424" y="1006"/>
                </a:lnTo>
                <a:lnTo>
                  <a:pt x="5415" y="1029"/>
                </a:lnTo>
                <a:lnTo>
                  <a:pt x="5408" y="1054"/>
                </a:lnTo>
                <a:lnTo>
                  <a:pt x="5397" y="1110"/>
                </a:lnTo>
                <a:lnTo>
                  <a:pt x="5394" y="1177"/>
                </a:lnTo>
                <a:lnTo>
                  <a:pt x="5824" y="1177"/>
                </a:lnTo>
                <a:close/>
                <a:moveTo>
                  <a:pt x="6146" y="747"/>
                </a:moveTo>
                <a:lnTo>
                  <a:pt x="6378" y="747"/>
                </a:lnTo>
                <a:lnTo>
                  <a:pt x="6574" y="1574"/>
                </a:lnTo>
                <a:lnTo>
                  <a:pt x="6639" y="1574"/>
                </a:lnTo>
                <a:lnTo>
                  <a:pt x="6843" y="747"/>
                </a:lnTo>
                <a:lnTo>
                  <a:pt x="7069" y="747"/>
                </a:lnTo>
                <a:lnTo>
                  <a:pt x="6804" y="1763"/>
                </a:lnTo>
                <a:lnTo>
                  <a:pt x="6409" y="1763"/>
                </a:lnTo>
                <a:lnTo>
                  <a:pt x="6146" y="747"/>
                </a:lnTo>
                <a:close/>
                <a:moveTo>
                  <a:pt x="7953" y="1579"/>
                </a:moveTo>
                <a:lnTo>
                  <a:pt x="8009" y="1574"/>
                </a:lnTo>
                <a:lnTo>
                  <a:pt x="8014" y="1738"/>
                </a:lnTo>
                <a:lnTo>
                  <a:pt x="7901" y="1759"/>
                </a:lnTo>
                <a:lnTo>
                  <a:pt x="7795" y="1773"/>
                </a:lnTo>
                <a:lnTo>
                  <a:pt x="7696" y="1782"/>
                </a:lnTo>
                <a:lnTo>
                  <a:pt x="7602" y="1785"/>
                </a:lnTo>
                <a:lnTo>
                  <a:pt x="7547" y="1784"/>
                </a:lnTo>
                <a:lnTo>
                  <a:pt x="7498" y="1777"/>
                </a:lnTo>
                <a:lnTo>
                  <a:pt x="7450" y="1768"/>
                </a:lnTo>
                <a:lnTo>
                  <a:pt x="7407" y="1754"/>
                </a:lnTo>
                <a:lnTo>
                  <a:pt x="7369" y="1736"/>
                </a:lnTo>
                <a:lnTo>
                  <a:pt x="7333" y="1715"/>
                </a:lnTo>
                <a:lnTo>
                  <a:pt x="7303" y="1690"/>
                </a:lnTo>
                <a:lnTo>
                  <a:pt x="7277" y="1660"/>
                </a:lnTo>
                <a:lnTo>
                  <a:pt x="7254" y="1629"/>
                </a:lnTo>
                <a:lnTo>
                  <a:pt x="7232" y="1590"/>
                </a:lnTo>
                <a:lnTo>
                  <a:pt x="7216" y="1547"/>
                </a:lnTo>
                <a:lnTo>
                  <a:pt x="7202" y="1500"/>
                </a:lnTo>
                <a:lnTo>
                  <a:pt x="7192" y="1449"/>
                </a:lnTo>
                <a:lnTo>
                  <a:pt x="7185" y="1392"/>
                </a:lnTo>
                <a:lnTo>
                  <a:pt x="7179" y="1331"/>
                </a:lnTo>
                <a:lnTo>
                  <a:pt x="7177" y="1265"/>
                </a:lnTo>
                <a:lnTo>
                  <a:pt x="7179" y="1200"/>
                </a:lnTo>
                <a:lnTo>
                  <a:pt x="7185" y="1139"/>
                </a:lnTo>
                <a:lnTo>
                  <a:pt x="7193" y="1082"/>
                </a:lnTo>
                <a:lnTo>
                  <a:pt x="7206" y="1029"/>
                </a:lnTo>
                <a:lnTo>
                  <a:pt x="7222" y="980"/>
                </a:lnTo>
                <a:lnTo>
                  <a:pt x="7241" y="936"/>
                </a:lnTo>
                <a:lnTo>
                  <a:pt x="7262" y="895"/>
                </a:lnTo>
                <a:lnTo>
                  <a:pt x="7275" y="878"/>
                </a:lnTo>
                <a:lnTo>
                  <a:pt x="7289" y="860"/>
                </a:lnTo>
                <a:lnTo>
                  <a:pt x="7317" y="828"/>
                </a:lnTo>
                <a:lnTo>
                  <a:pt x="7351" y="800"/>
                </a:lnTo>
                <a:lnTo>
                  <a:pt x="7388" y="777"/>
                </a:lnTo>
                <a:lnTo>
                  <a:pt x="7427" y="758"/>
                </a:lnTo>
                <a:lnTo>
                  <a:pt x="7469" y="744"/>
                </a:lnTo>
                <a:lnTo>
                  <a:pt x="7517" y="733"/>
                </a:lnTo>
                <a:lnTo>
                  <a:pt x="7567" y="728"/>
                </a:lnTo>
                <a:lnTo>
                  <a:pt x="7620" y="724"/>
                </a:lnTo>
                <a:lnTo>
                  <a:pt x="7673" y="726"/>
                </a:lnTo>
                <a:lnTo>
                  <a:pt x="7721" y="731"/>
                </a:lnTo>
                <a:lnTo>
                  <a:pt x="7767" y="742"/>
                </a:lnTo>
                <a:lnTo>
                  <a:pt x="7807" y="754"/>
                </a:lnTo>
                <a:lnTo>
                  <a:pt x="7846" y="770"/>
                </a:lnTo>
                <a:lnTo>
                  <a:pt x="7882" y="790"/>
                </a:lnTo>
                <a:lnTo>
                  <a:pt x="7914" y="814"/>
                </a:lnTo>
                <a:lnTo>
                  <a:pt x="7942" y="841"/>
                </a:lnTo>
                <a:lnTo>
                  <a:pt x="7954" y="857"/>
                </a:lnTo>
                <a:lnTo>
                  <a:pt x="7967" y="872"/>
                </a:lnTo>
                <a:lnTo>
                  <a:pt x="7988" y="906"/>
                </a:lnTo>
                <a:lnTo>
                  <a:pt x="8007" y="945"/>
                </a:lnTo>
                <a:lnTo>
                  <a:pt x="8022" y="987"/>
                </a:lnTo>
                <a:lnTo>
                  <a:pt x="8034" y="1031"/>
                </a:lnTo>
                <a:lnTo>
                  <a:pt x="8043" y="1080"/>
                </a:lnTo>
                <a:lnTo>
                  <a:pt x="8046" y="1133"/>
                </a:lnTo>
                <a:lnTo>
                  <a:pt x="8048" y="1190"/>
                </a:lnTo>
                <a:lnTo>
                  <a:pt x="8034" y="1348"/>
                </a:lnTo>
                <a:lnTo>
                  <a:pt x="7402" y="1348"/>
                </a:lnTo>
                <a:lnTo>
                  <a:pt x="7406" y="1406"/>
                </a:lnTo>
                <a:lnTo>
                  <a:pt x="7411" y="1433"/>
                </a:lnTo>
                <a:lnTo>
                  <a:pt x="7416" y="1458"/>
                </a:lnTo>
                <a:lnTo>
                  <a:pt x="7434" y="1500"/>
                </a:lnTo>
                <a:lnTo>
                  <a:pt x="7445" y="1518"/>
                </a:lnTo>
                <a:lnTo>
                  <a:pt x="7457" y="1533"/>
                </a:lnTo>
                <a:lnTo>
                  <a:pt x="7473" y="1547"/>
                </a:lnTo>
                <a:lnTo>
                  <a:pt x="7489" y="1558"/>
                </a:lnTo>
                <a:lnTo>
                  <a:pt x="7510" y="1569"/>
                </a:lnTo>
                <a:lnTo>
                  <a:pt x="7533" y="1577"/>
                </a:lnTo>
                <a:lnTo>
                  <a:pt x="7560" y="1584"/>
                </a:lnTo>
                <a:lnTo>
                  <a:pt x="7588" y="1588"/>
                </a:lnTo>
                <a:lnTo>
                  <a:pt x="7655" y="1592"/>
                </a:lnTo>
                <a:lnTo>
                  <a:pt x="7802" y="1590"/>
                </a:lnTo>
                <a:lnTo>
                  <a:pt x="7953" y="1579"/>
                </a:lnTo>
                <a:close/>
                <a:moveTo>
                  <a:pt x="7830" y="1177"/>
                </a:moveTo>
                <a:lnTo>
                  <a:pt x="7827" y="1109"/>
                </a:lnTo>
                <a:lnTo>
                  <a:pt x="7818" y="1050"/>
                </a:lnTo>
                <a:lnTo>
                  <a:pt x="7811" y="1026"/>
                </a:lnTo>
                <a:lnTo>
                  <a:pt x="7802" y="1005"/>
                </a:lnTo>
                <a:lnTo>
                  <a:pt x="7793" y="985"/>
                </a:lnTo>
                <a:lnTo>
                  <a:pt x="7781" y="969"/>
                </a:lnTo>
                <a:lnTo>
                  <a:pt x="7768" y="954"/>
                </a:lnTo>
                <a:lnTo>
                  <a:pt x="7754" y="941"/>
                </a:lnTo>
                <a:lnTo>
                  <a:pt x="7717" y="924"/>
                </a:lnTo>
                <a:lnTo>
                  <a:pt x="7696" y="917"/>
                </a:lnTo>
                <a:lnTo>
                  <a:pt x="7673" y="911"/>
                </a:lnTo>
                <a:lnTo>
                  <a:pt x="7620" y="908"/>
                </a:lnTo>
                <a:lnTo>
                  <a:pt x="7567" y="911"/>
                </a:lnTo>
                <a:lnTo>
                  <a:pt x="7544" y="917"/>
                </a:lnTo>
                <a:lnTo>
                  <a:pt x="7521" y="924"/>
                </a:lnTo>
                <a:lnTo>
                  <a:pt x="7484" y="943"/>
                </a:lnTo>
                <a:lnTo>
                  <a:pt x="7468" y="955"/>
                </a:lnTo>
                <a:lnTo>
                  <a:pt x="7453" y="971"/>
                </a:lnTo>
                <a:lnTo>
                  <a:pt x="7430" y="1006"/>
                </a:lnTo>
                <a:lnTo>
                  <a:pt x="7422" y="1029"/>
                </a:lnTo>
                <a:lnTo>
                  <a:pt x="7415" y="1054"/>
                </a:lnTo>
                <a:lnTo>
                  <a:pt x="7404" y="1110"/>
                </a:lnTo>
                <a:lnTo>
                  <a:pt x="7400" y="1177"/>
                </a:lnTo>
                <a:lnTo>
                  <a:pt x="7830" y="1177"/>
                </a:lnTo>
                <a:close/>
                <a:moveTo>
                  <a:pt x="8275" y="324"/>
                </a:moveTo>
                <a:lnTo>
                  <a:pt x="8498" y="324"/>
                </a:lnTo>
                <a:lnTo>
                  <a:pt x="8498" y="1043"/>
                </a:lnTo>
                <a:lnTo>
                  <a:pt x="8498" y="1763"/>
                </a:lnTo>
                <a:lnTo>
                  <a:pt x="8275" y="1763"/>
                </a:lnTo>
                <a:lnTo>
                  <a:pt x="8275" y="1043"/>
                </a:lnTo>
                <a:lnTo>
                  <a:pt x="8275" y="324"/>
                </a:lnTo>
                <a:close/>
                <a:moveTo>
                  <a:pt x="8834" y="857"/>
                </a:moveTo>
                <a:lnTo>
                  <a:pt x="8862" y="827"/>
                </a:lnTo>
                <a:lnTo>
                  <a:pt x="8878" y="813"/>
                </a:lnTo>
                <a:lnTo>
                  <a:pt x="8894" y="798"/>
                </a:lnTo>
                <a:lnTo>
                  <a:pt x="8931" y="777"/>
                </a:lnTo>
                <a:lnTo>
                  <a:pt x="8974" y="758"/>
                </a:lnTo>
                <a:lnTo>
                  <a:pt x="9020" y="744"/>
                </a:lnTo>
                <a:lnTo>
                  <a:pt x="9069" y="733"/>
                </a:lnTo>
                <a:lnTo>
                  <a:pt x="9124" y="726"/>
                </a:lnTo>
                <a:lnTo>
                  <a:pt x="9184" y="724"/>
                </a:lnTo>
                <a:lnTo>
                  <a:pt x="9243" y="726"/>
                </a:lnTo>
                <a:lnTo>
                  <a:pt x="9297" y="733"/>
                </a:lnTo>
                <a:lnTo>
                  <a:pt x="9347" y="744"/>
                </a:lnTo>
                <a:lnTo>
                  <a:pt x="9393" y="758"/>
                </a:lnTo>
                <a:lnTo>
                  <a:pt x="9434" y="777"/>
                </a:lnTo>
                <a:lnTo>
                  <a:pt x="9471" y="798"/>
                </a:lnTo>
                <a:lnTo>
                  <a:pt x="9504" y="827"/>
                </a:lnTo>
                <a:lnTo>
                  <a:pt x="9519" y="841"/>
                </a:lnTo>
                <a:lnTo>
                  <a:pt x="9533" y="857"/>
                </a:lnTo>
                <a:lnTo>
                  <a:pt x="9558" y="892"/>
                </a:lnTo>
                <a:lnTo>
                  <a:pt x="9579" y="931"/>
                </a:lnTo>
                <a:lnTo>
                  <a:pt x="9596" y="975"/>
                </a:lnTo>
                <a:lnTo>
                  <a:pt x="9612" y="1022"/>
                </a:lnTo>
                <a:lnTo>
                  <a:pt x="9623" y="1073"/>
                </a:lnTo>
                <a:lnTo>
                  <a:pt x="9632" y="1130"/>
                </a:lnTo>
                <a:lnTo>
                  <a:pt x="9637" y="1190"/>
                </a:lnTo>
                <a:lnTo>
                  <a:pt x="9639" y="1253"/>
                </a:lnTo>
                <a:lnTo>
                  <a:pt x="9637" y="1317"/>
                </a:lnTo>
                <a:lnTo>
                  <a:pt x="9632" y="1377"/>
                </a:lnTo>
                <a:lnTo>
                  <a:pt x="9623" y="1433"/>
                </a:lnTo>
                <a:lnTo>
                  <a:pt x="9612" y="1484"/>
                </a:lnTo>
                <a:lnTo>
                  <a:pt x="9598" y="1532"/>
                </a:lnTo>
                <a:lnTo>
                  <a:pt x="9581" y="1576"/>
                </a:lnTo>
                <a:lnTo>
                  <a:pt x="9559" y="1614"/>
                </a:lnTo>
                <a:lnTo>
                  <a:pt x="9536" y="1651"/>
                </a:lnTo>
                <a:lnTo>
                  <a:pt x="9508" y="1681"/>
                </a:lnTo>
                <a:lnTo>
                  <a:pt x="9476" y="1710"/>
                </a:lnTo>
                <a:lnTo>
                  <a:pt x="9439" y="1733"/>
                </a:lnTo>
                <a:lnTo>
                  <a:pt x="9396" y="1752"/>
                </a:lnTo>
                <a:lnTo>
                  <a:pt x="9350" y="1766"/>
                </a:lnTo>
                <a:lnTo>
                  <a:pt x="9299" y="1777"/>
                </a:lnTo>
                <a:lnTo>
                  <a:pt x="9244" y="1782"/>
                </a:lnTo>
                <a:lnTo>
                  <a:pt x="9184" y="1785"/>
                </a:lnTo>
                <a:lnTo>
                  <a:pt x="9124" y="1782"/>
                </a:lnTo>
                <a:lnTo>
                  <a:pt x="9067" y="1777"/>
                </a:lnTo>
                <a:lnTo>
                  <a:pt x="9016" y="1766"/>
                </a:lnTo>
                <a:lnTo>
                  <a:pt x="8970" y="1752"/>
                </a:lnTo>
                <a:lnTo>
                  <a:pt x="8928" y="1733"/>
                </a:lnTo>
                <a:lnTo>
                  <a:pt x="8890" y="1710"/>
                </a:lnTo>
                <a:lnTo>
                  <a:pt x="8859" y="1681"/>
                </a:lnTo>
                <a:lnTo>
                  <a:pt x="8830" y="1651"/>
                </a:lnTo>
                <a:lnTo>
                  <a:pt x="8807" y="1614"/>
                </a:lnTo>
                <a:lnTo>
                  <a:pt x="8786" y="1576"/>
                </a:lnTo>
                <a:lnTo>
                  <a:pt x="8768" y="1532"/>
                </a:lnTo>
                <a:lnTo>
                  <a:pt x="8754" y="1484"/>
                </a:lnTo>
                <a:lnTo>
                  <a:pt x="8744" y="1433"/>
                </a:lnTo>
                <a:lnTo>
                  <a:pt x="8735" y="1377"/>
                </a:lnTo>
                <a:lnTo>
                  <a:pt x="8731" y="1317"/>
                </a:lnTo>
                <a:lnTo>
                  <a:pt x="8729" y="1253"/>
                </a:lnTo>
                <a:lnTo>
                  <a:pt x="8731" y="1190"/>
                </a:lnTo>
                <a:lnTo>
                  <a:pt x="8735" y="1130"/>
                </a:lnTo>
                <a:lnTo>
                  <a:pt x="8744" y="1073"/>
                </a:lnTo>
                <a:lnTo>
                  <a:pt x="8754" y="1022"/>
                </a:lnTo>
                <a:lnTo>
                  <a:pt x="8770" y="975"/>
                </a:lnTo>
                <a:lnTo>
                  <a:pt x="8788" y="931"/>
                </a:lnTo>
                <a:lnTo>
                  <a:pt x="8809" y="892"/>
                </a:lnTo>
                <a:lnTo>
                  <a:pt x="8834" y="857"/>
                </a:lnTo>
                <a:close/>
                <a:moveTo>
                  <a:pt x="9000" y="1518"/>
                </a:moveTo>
                <a:lnTo>
                  <a:pt x="9012" y="1535"/>
                </a:lnTo>
                <a:lnTo>
                  <a:pt x="9028" y="1553"/>
                </a:lnTo>
                <a:lnTo>
                  <a:pt x="9048" y="1567"/>
                </a:lnTo>
                <a:lnTo>
                  <a:pt x="9069" y="1577"/>
                </a:lnTo>
                <a:lnTo>
                  <a:pt x="9094" y="1586"/>
                </a:lnTo>
                <a:lnTo>
                  <a:pt x="9120" y="1593"/>
                </a:lnTo>
                <a:lnTo>
                  <a:pt x="9184" y="1599"/>
                </a:lnTo>
                <a:lnTo>
                  <a:pt x="9216" y="1597"/>
                </a:lnTo>
                <a:lnTo>
                  <a:pt x="9246" y="1593"/>
                </a:lnTo>
                <a:lnTo>
                  <a:pt x="9273" y="1586"/>
                </a:lnTo>
                <a:lnTo>
                  <a:pt x="9297" y="1577"/>
                </a:lnTo>
                <a:lnTo>
                  <a:pt x="9319" y="1567"/>
                </a:lnTo>
                <a:lnTo>
                  <a:pt x="9338" y="1553"/>
                </a:lnTo>
                <a:lnTo>
                  <a:pt x="9354" y="1535"/>
                </a:lnTo>
                <a:lnTo>
                  <a:pt x="9366" y="1518"/>
                </a:lnTo>
                <a:lnTo>
                  <a:pt x="9388" y="1470"/>
                </a:lnTo>
                <a:lnTo>
                  <a:pt x="9402" y="1410"/>
                </a:lnTo>
                <a:lnTo>
                  <a:pt x="9411" y="1336"/>
                </a:lnTo>
                <a:lnTo>
                  <a:pt x="9414" y="1251"/>
                </a:lnTo>
                <a:lnTo>
                  <a:pt x="9411" y="1165"/>
                </a:lnTo>
                <a:lnTo>
                  <a:pt x="9402" y="1093"/>
                </a:lnTo>
                <a:lnTo>
                  <a:pt x="9395" y="1063"/>
                </a:lnTo>
                <a:lnTo>
                  <a:pt x="9386" y="1035"/>
                </a:lnTo>
                <a:lnTo>
                  <a:pt x="9363" y="989"/>
                </a:lnTo>
                <a:lnTo>
                  <a:pt x="9349" y="971"/>
                </a:lnTo>
                <a:lnTo>
                  <a:pt x="9333" y="955"/>
                </a:lnTo>
                <a:lnTo>
                  <a:pt x="9294" y="931"/>
                </a:lnTo>
                <a:lnTo>
                  <a:pt x="9269" y="922"/>
                </a:lnTo>
                <a:lnTo>
                  <a:pt x="9244" y="917"/>
                </a:lnTo>
                <a:lnTo>
                  <a:pt x="9214" y="913"/>
                </a:lnTo>
                <a:lnTo>
                  <a:pt x="9184" y="911"/>
                </a:lnTo>
                <a:lnTo>
                  <a:pt x="9152" y="913"/>
                </a:lnTo>
                <a:lnTo>
                  <a:pt x="9124" y="917"/>
                </a:lnTo>
                <a:lnTo>
                  <a:pt x="9073" y="931"/>
                </a:lnTo>
                <a:lnTo>
                  <a:pt x="9051" y="941"/>
                </a:lnTo>
                <a:lnTo>
                  <a:pt x="9032" y="955"/>
                </a:lnTo>
                <a:lnTo>
                  <a:pt x="9016" y="971"/>
                </a:lnTo>
                <a:lnTo>
                  <a:pt x="9002" y="989"/>
                </a:lnTo>
                <a:lnTo>
                  <a:pt x="8991" y="1010"/>
                </a:lnTo>
                <a:lnTo>
                  <a:pt x="8981" y="1035"/>
                </a:lnTo>
                <a:lnTo>
                  <a:pt x="8965" y="1093"/>
                </a:lnTo>
                <a:lnTo>
                  <a:pt x="8956" y="1165"/>
                </a:lnTo>
                <a:lnTo>
                  <a:pt x="8952" y="1251"/>
                </a:lnTo>
                <a:lnTo>
                  <a:pt x="8956" y="1336"/>
                </a:lnTo>
                <a:lnTo>
                  <a:pt x="8965" y="1410"/>
                </a:lnTo>
                <a:lnTo>
                  <a:pt x="8979" y="1470"/>
                </a:lnTo>
                <a:lnTo>
                  <a:pt x="8989" y="1495"/>
                </a:lnTo>
                <a:lnTo>
                  <a:pt x="9000" y="1518"/>
                </a:lnTo>
                <a:close/>
                <a:moveTo>
                  <a:pt x="9858" y="2200"/>
                </a:moveTo>
                <a:lnTo>
                  <a:pt x="9858" y="1473"/>
                </a:lnTo>
                <a:lnTo>
                  <a:pt x="9858" y="747"/>
                </a:lnTo>
                <a:lnTo>
                  <a:pt x="10080" y="747"/>
                </a:lnTo>
                <a:lnTo>
                  <a:pt x="10080" y="811"/>
                </a:lnTo>
                <a:lnTo>
                  <a:pt x="10149" y="774"/>
                </a:lnTo>
                <a:lnTo>
                  <a:pt x="10216" y="746"/>
                </a:lnTo>
                <a:lnTo>
                  <a:pt x="10280" y="730"/>
                </a:lnTo>
                <a:lnTo>
                  <a:pt x="10341" y="724"/>
                </a:lnTo>
                <a:lnTo>
                  <a:pt x="10391" y="726"/>
                </a:lnTo>
                <a:lnTo>
                  <a:pt x="10437" y="733"/>
                </a:lnTo>
                <a:lnTo>
                  <a:pt x="10478" y="742"/>
                </a:lnTo>
                <a:lnTo>
                  <a:pt x="10517" y="756"/>
                </a:lnTo>
                <a:lnTo>
                  <a:pt x="10552" y="774"/>
                </a:lnTo>
                <a:lnTo>
                  <a:pt x="10584" y="795"/>
                </a:lnTo>
                <a:lnTo>
                  <a:pt x="10612" y="820"/>
                </a:lnTo>
                <a:lnTo>
                  <a:pt x="10637" y="850"/>
                </a:lnTo>
                <a:lnTo>
                  <a:pt x="10649" y="865"/>
                </a:lnTo>
                <a:lnTo>
                  <a:pt x="10660" y="881"/>
                </a:lnTo>
                <a:lnTo>
                  <a:pt x="10679" y="920"/>
                </a:lnTo>
                <a:lnTo>
                  <a:pt x="10695" y="964"/>
                </a:lnTo>
                <a:lnTo>
                  <a:pt x="10708" y="1013"/>
                </a:lnTo>
                <a:lnTo>
                  <a:pt x="10718" y="1066"/>
                </a:lnTo>
                <a:lnTo>
                  <a:pt x="10725" y="1126"/>
                </a:lnTo>
                <a:lnTo>
                  <a:pt x="10731" y="1191"/>
                </a:lnTo>
                <a:lnTo>
                  <a:pt x="10731" y="1260"/>
                </a:lnTo>
                <a:lnTo>
                  <a:pt x="10729" y="1331"/>
                </a:lnTo>
                <a:lnTo>
                  <a:pt x="10725" y="1394"/>
                </a:lnTo>
                <a:lnTo>
                  <a:pt x="10717" y="1454"/>
                </a:lnTo>
                <a:lnTo>
                  <a:pt x="10704" y="1507"/>
                </a:lnTo>
                <a:lnTo>
                  <a:pt x="10697" y="1532"/>
                </a:lnTo>
                <a:lnTo>
                  <a:pt x="10688" y="1555"/>
                </a:lnTo>
                <a:lnTo>
                  <a:pt x="10671" y="1597"/>
                </a:lnTo>
                <a:lnTo>
                  <a:pt x="10649" y="1636"/>
                </a:lnTo>
                <a:lnTo>
                  <a:pt x="10637" y="1651"/>
                </a:lnTo>
                <a:lnTo>
                  <a:pt x="10623" y="1667"/>
                </a:lnTo>
                <a:lnTo>
                  <a:pt x="10595" y="1696"/>
                </a:lnTo>
                <a:lnTo>
                  <a:pt x="10563" y="1718"/>
                </a:lnTo>
                <a:lnTo>
                  <a:pt x="10524" y="1740"/>
                </a:lnTo>
                <a:lnTo>
                  <a:pt x="10483" y="1755"/>
                </a:lnTo>
                <a:lnTo>
                  <a:pt x="10437" y="1768"/>
                </a:lnTo>
                <a:lnTo>
                  <a:pt x="10387" y="1777"/>
                </a:lnTo>
                <a:lnTo>
                  <a:pt x="10333" y="1784"/>
                </a:lnTo>
                <a:lnTo>
                  <a:pt x="10274" y="1785"/>
                </a:lnTo>
                <a:lnTo>
                  <a:pt x="10184" y="1780"/>
                </a:lnTo>
                <a:lnTo>
                  <a:pt x="10134" y="1775"/>
                </a:lnTo>
                <a:lnTo>
                  <a:pt x="10081" y="1766"/>
                </a:lnTo>
                <a:lnTo>
                  <a:pt x="10081" y="2200"/>
                </a:lnTo>
                <a:lnTo>
                  <a:pt x="9858" y="2200"/>
                </a:lnTo>
                <a:close/>
                <a:moveTo>
                  <a:pt x="10303" y="922"/>
                </a:moveTo>
                <a:lnTo>
                  <a:pt x="10255" y="925"/>
                </a:lnTo>
                <a:lnTo>
                  <a:pt x="10207" y="932"/>
                </a:lnTo>
                <a:lnTo>
                  <a:pt x="10159" y="946"/>
                </a:lnTo>
                <a:lnTo>
                  <a:pt x="10111" y="964"/>
                </a:lnTo>
                <a:lnTo>
                  <a:pt x="10081" y="978"/>
                </a:lnTo>
                <a:lnTo>
                  <a:pt x="10081" y="1577"/>
                </a:lnTo>
                <a:lnTo>
                  <a:pt x="10166" y="1590"/>
                </a:lnTo>
                <a:lnTo>
                  <a:pt x="10212" y="1593"/>
                </a:lnTo>
                <a:lnTo>
                  <a:pt x="10260" y="1593"/>
                </a:lnTo>
                <a:lnTo>
                  <a:pt x="10294" y="1593"/>
                </a:lnTo>
                <a:lnTo>
                  <a:pt x="10324" y="1590"/>
                </a:lnTo>
                <a:lnTo>
                  <a:pt x="10377" y="1574"/>
                </a:lnTo>
                <a:lnTo>
                  <a:pt x="10400" y="1563"/>
                </a:lnTo>
                <a:lnTo>
                  <a:pt x="10421" y="1549"/>
                </a:lnTo>
                <a:lnTo>
                  <a:pt x="10437" y="1533"/>
                </a:lnTo>
                <a:lnTo>
                  <a:pt x="10453" y="1514"/>
                </a:lnTo>
                <a:lnTo>
                  <a:pt x="10465" y="1493"/>
                </a:lnTo>
                <a:lnTo>
                  <a:pt x="10476" y="1468"/>
                </a:lnTo>
                <a:lnTo>
                  <a:pt x="10485" y="1440"/>
                </a:lnTo>
                <a:lnTo>
                  <a:pt x="10492" y="1408"/>
                </a:lnTo>
                <a:lnTo>
                  <a:pt x="10502" y="1332"/>
                </a:lnTo>
                <a:lnTo>
                  <a:pt x="10504" y="1244"/>
                </a:lnTo>
                <a:lnTo>
                  <a:pt x="10502" y="1169"/>
                </a:lnTo>
                <a:lnTo>
                  <a:pt x="10492" y="1103"/>
                </a:lnTo>
                <a:lnTo>
                  <a:pt x="10485" y="1075"/>
                </a:lnTo>
                <a:lnTo>
                  <a:pt x="10476" y="1049"/>
                </a:lnTo>
                <a:lnTo>
                  <a:pt x="10455" y="1003"/>
                </a:lnTo>
                <a:lnTo>
                  <a:pt x="10426" y="968"/>
                </a:lnTo>
                <a:lnTo>
                  <a:pt x="10410" y="954"/>
                </a:lnTo>
                <a:lnTo>
                  <a:pt x="10391" y="943"/>
                </a:lnTo>
                <a:lnTo>
                  <a:pt x="10372" y="934"/>
                </a:lnTo>
                <a:lnTo>
                  <a:pt x="10350" y="927"/>
                </a:lnTo>
                <a:lnTo>
                  <a:pt x="10327" y="924"/>
                </a:lnTo>
                <a:lnTo>
                  <a:pt x="10303" y="922"/>
                </a:lnTo>
                <a:close/>
                <a:moveTo>
                  <a:pt x="11177" y="1763"/>
                </a:moveTo>
                <a:lnTo>
                  <a:pt x="10954" y="1763"/>
                </a:lnTo>
                <a:lnTo>
                  <a:pt x="10954" y="747"/>
                </a:lnTo>
                <a:lnTo>
                  <a:pt x="11173" y="747"/>
                </a:lnTo>
                <a:lnTo>
                  <a:pt x="11173" y="811"/>
                </a:lnTo>
                <a:lnTo>
                  <a:pt x="11244" y="774"/>
                </a:lnTo>
                <a:lnTo>
                  <a:pt x="11313" y="746"/>
                </a:lnTo>
                <a:lnTo>
                  <a:pt x="11377" y="730"/>
                </a:lnTo>
                <a:lnTo>
                  <a:pt x="11439" y="724"/>
                </a:lnTo>
                <a:lnTo>
                  <a:pt x="11481" y="726"/>
                </a:lnTo>
                <a:lnTo>
                  <a:pt x="11522" y="731"/>
                </a:lnTo>
                <a:lnTo>
                  <a:pt x="11559" y="738"/>
                </a:lnTo>
                <a:lnTo>
                  <a:pt x="11593" y="749"/>
                </a:lnTo>
                <a:lnTo>
                  <a:pt x="11623" y="763"/>
                </a:lnTo>
                <a:lnTo>
                  <a:pt x="11651" y="781"/>
                </a:lnTo>
                <a:lnTo>
                  <a:pt x="11676" y="802"/>
                </a:lnTo>
                <a:lnTo>
                  <a:pt x="11699" y="825"/>
                </a:lnTo>
                <a:lnTo>
                  <a:pt x="11791" y="781"/>
                </a:lnTo>
                <a:lnTo>
                  <a:pt x="11883" y="749"/>
                </a:lnTo>
                <a:lnTo>
                  <a:pt x="11929" y="738"/>
                </a:lnTo>
                <a:lnTo>
                  <a:pt x="11975" y="731"/>
                </a:lnTo>
                <a:lnTo>
                  <a:pt x="12021" y="726"/>
                </a:lnTo>
                <a:lnTo>
                  <a:pt x="12067" y="724"/>
                </a:lnTo>
                <a:lnTo>
                  <a:pt x="12111" y="726"/>
                </a:lnTo>
                <a:lnTo>
                  <a:pt x="12152" y="731"/>
                </a:lnTo>
                <a:lnTo>
                  <a:pt x="12189" y="740"/>
                </a:lnTo>
                <a:lnTo>
                  <a:pt x="12223" y="753"/>
                </a:lnTo>
                <a:lnTo>
                  <a:pt x="12254" y="770"/>
                </a:lnTo>
                <a:lnTo>
                  <a:pt x="12281" y="790"/>
                </a:lnTo>
                <a:lnTo>
                  <a:pt x="12306" y="813"/>
                </a:lnTo>
                <a:lnTo>
                  <a:pt x="12325" y="839"/>
                </a:lnTo>
                <a:lnTo>
                  <a:pt x="12343" y="869"/>
                </a:lnTo>
                <a:lnTo>
                  <a:pt x="12359" y="904"/>
                </a:lnTo>
                <a:lnTo>
                  <a:pt x="12371" y="945"/>
                </a:lnTo>
                <a:lnTo>
                  <a:pt x="12382" y="989"/>
                </a:lnTo>
                <a:lnTo>
                  <a:pt x="12391" y="1040"/>
                </a:lnTo>
                <a:lnTo>
                  <a:pt x="12396" y="1095"/>
                </a:lnTo>
                <a:lnTo>
                  <a:pt x="12399" y="1154"/>
                </a:lnTo>
                <a:lnTo>
                  <a:pt x="12401" y="1218"/>
                </a:lnTo>
                <a:lnTo>
                  <a:pt x="12401" y="1763"/>
                </a:lnTo>
                <a:lnTo>
                  <a:pt x="12182" y="1763"/>
                </a:lnTo>
                <a:lnTo>
                  <a:pt x="12182" y="1225"/>
                </a:lnTo>
                <a:lnTo>
                  <a:pt x="12178" y="1147"/>
                </a:lnTo>
                <a:lnTo>
                  <a:pt x="12173" y="1084"/>
                </a:lnTo>
                <a:lnTo>
                  <a:pt x="12162" y="1031"/>
                </a:lnTo>
                <a:lnTo>
                  <a:pt x="12155" y="1010"/>
                </a:lnTo>
                <a:lnTo>
                  <a:pt x="12146" y="991"/>
                </a:lnTo>
                <a:lnTo>
                  <a:pt x="12138" y="975"/>
                </a:lnTo>
                <a:lnTo>
                  <a:pt x="12125" y="961"/>
                </a:lnTo>
                <a:lnTo>
                  <a:pt x="12111" y="948"/>
                </a:lnTo>
                <a:lnTo>
                  <a:pt x="12095" y="939"/>
                </a:lnTo>
                <a:lnTo>
                  <a:pt x="12077" y="932"/>
                </a:lnTo>
                <a:lnTo>
                  <a:pt x="12056" y="927"/>
                </a:lnTo>
                <a:lnTo>
                  <a:pt x="12033" y="924"/>
                </a:lnTo>
                <a:lnTo>
                  <a:pt x="12008" y="922"/>
                </a:lnTo>
                <a:lnTo>
                  <a:pt x="11961" y="925"/>
                </a:lnTo>
                <a:lnTo>
                  <a:pt x="11913" y="932"/>
                </a:lnTo>
                <a:lnTo>
                  <a:pt x="11862" y="945"/>
                </a:lnTo>
                <a:lnTo>
                  <a:pt x="11810" y="962"/>
                </a:lnTo>
                <a:lnTo>
                  <a:pt x="11775" y="976"/>
                </a:lnTo>
                <a:lnTo>
                  <a:pt x="11782" y="1008"/>
                </a:lnTo>
                <a:lnTo>
                  <a:pt x="11787" y="1063"/>
                </a:lnTo>
                <a:lnTo>
                  <a:pt x="11791" y="1139"/>
                </a:lnTo>
                <a:lnTo>
                  <a:pt x="11793" y="1237"/>
                </a:lnTo>
                <a:lnTo>
                  <a:pt x="11793" y="1763"/>
                </a:lnTo>
                <a:lnTo>
                  <a:pt x="11571" y="1763"/>
                </a:lnTo>
                <a:lnTo>
                  <a:pt x="11571" y="1241"/>
                </a:lnTo>
                <a:lnTo>
                  <a:pt x="11570" y="1158"/>
                </a:lnTo>
                <a:lnTo>
                  <a:pt x="11562" y="1087"/>
                </a:lnTo>
                <a:lnTo>
                  <a:pt x="11559" y="1059"/>
                </a:lnTo>
                <a:lnTo>
                  <a:pt x="11554" y="1033"/>
                </a:lnTo>
                <a:lnTo>
                  <a:pt x="11539" y="991"/>
                </a:lnTo>
                <a:lnTo>
                  <a:pt x="11529" y="975"/>
                </a:lnTo>
                <a:lnTo>
                  <a:pt x="11518" y="961"/>
                </a:lnTo>
                <a:lnTo>
                  <a:pt x="11504" y="948"/>
                </a:lnTo>
                <a:lnTo>
                  <a:pt x="11486" y="939"/>
                </a:lnTo>
                <a:lnTo>
                  <a:pt x="11469" y="932"/>
                </a:lnTo>
                <a:lnTo>
                  <a:pt x="11446" y="927"/>
                </a:lnTo>
                <a:lnTo>
                  <a:pt x="11423" y="924"/>
                </a:lnTo>
                <a:lnTo>
                  <a:pt x="11396" y="922"/>
                </a:lnTo>
                <a:lnTo>
                  <a:pt x="11347" y="925"/>
                </a:lnTo>
                <a:lnTo>
                  <a:pt x="11297" y="932"/>
                </a:lnTo>
                <a:lnTo>
                  <a:pt x="11251" y="945"/>
                </a:lnTo>
                <a:lnTo>
                  <a:pt x="11207" y="962"/>
                </a:lnTo>
                <a:lnTo>
                  <a:pt x="11177" y="975"/>
                </a:lnTo>
                <a:lnTo>
                  <a:pt x="11177" y="1763"/>
                </a:lnTo>
                <a:close/>
                <a:moveTo>
                  <a:pt x="13387" y="1579"/>
                </a:moveTo>
                <a:lnTo>
                  <a:pt x="13445" y="1574"/>
                </a:lnTo>
                <a:lnTo>
                  <a:pt x="13449" y="1738"/>
                </a:lnTo>
                <a:lnTo>
                  <a:pt x="13336" y="1759"/>
                </a:lnTo>
                <a:lnTo>
                  <a:pt x="13229" y="1773"/>
                </a:lnTo>
                <a:lnTo>
                  <a:pt x="13130" y="1782"/>
                </a:lnTo>
                <a:lnTo>
                  <a:pt x="13037" y="1785"/>
                </a:lnTo>
                <a:lnTo>
                  <a:pt x="12982" y="1784"/>
                </a:lnTo>
                <a:lnTo>
                  <a:pt x="12932" y="1777"/>
                </a:lnTo>
                <a:lnTo>
                  <a:pt x="12884" y="1768"/>
                </a:lnTo>
                <a:lnTo>
                  <a:pt x="12842" y="1754"/>
                </a:lnTo>
                <a:lnTo>
                  <a:pt x="12803" y="1736"/>
                </a:lnTo>
                <a:lnTo>
                  <a:pt x="12769" y="1715"/>
                </a:lnTo>
                <a:lnTo>
                  <a:pt x="12737" y="1690"/>
                </a:lnTo>
                <a:lnTo>
                  <a:pt x="12711" y="1660"/>
                </a:lnTo>
                <a:lnTo>
                  <a:pt x="12688" y="1629"/>
                </a:lnTo>
                <a:lnTo>
                  <a:pt x="12668" y="1590"/>
                </a:lnTo>
                <a:lnTo>
                  <a:pt x="12651" y="1547"/>
                </a:lnTo>
                <a:lnTo>
                  <a:pt x="12637" y="1500"/>
                </a:lnTo>
                <a:lnTo>
                  <a:pt x="12626" y="1449"/>
                </a:lnTo>
                <a:lnTo>
                  <a:pt x="12619" y="1392"/>
                </a:lnTo>
                <a:lnTo>
                  <a:pt x="12614" y="1331"/>
                </a:lnTo>
                <a:lnTo>
                  <a:pt x="12614" y="1265"/>
                </a:lnTo>
                <a:lnTo>
                  <a:pt x="12615" y="1200"/>
                </a:lnTo>
                <a:lnTo>
                  <a:pt x="12621" y="1139"/>
                </a:lnTo>
                <a:lnTo>
                  <a:pt x="12628" y="1082"/>
                </a:lnTo>
                <a:lnTo>
                  <a:pt x="12640" y="1029"/>
                </a:lnTo>
                <a:lnTo>
                  <a:pt x="12656" y="980"/>
                </a:lnTo>
                <a:lnTo>
                  <a:pt x="12676" y="936"/>
                </a:lnTo>
                <a:lnTo>
                  <a:pt x="12697" y="895"/>
                </a:lnTo>
                <a:lnTo>
                  <a:pt x="12711" y="878"/>
                </a:lnTo>
                <a:lnTo>
                  <a:pt x="12723" y="860"/>
                </a:lnTo>
                <a:lnTo>
                  <a:pt x="12753" y="828"/>
                </a:lnTo>
                <a:lnTo>
                  <a:pt x="12785" y="800"/>
                </a:lnTo>
                <a:lnTo>
                  <a:pt x="12822" y="777"/>
                </a:lnTo>
                <a:lnTo>
                  <a:pt x="12861" y="758"/>
                </a:lnTo>
                <a:lnTo>
                  <a:pt x="12906" y="744"/>
                </a:lnTo>
                <a:lnTo>
                  <a:pt x="12952" y="733"/>
                </a:lnTo>
                <a:lnTo>
                  <a:pt x="13001" y="728"/>
                </a:lnTo>
                <a:lnTo>
                  <a:pt x="13056" y="724"/>
                </a:lnTo>
                <a:lnTo>
                  <a:pt x="13107" y="726"/>
                </a:lnTo>
                <a:lnTo>
                  <a:pt x="13155" y="731"/>
                </a:lnTo>
                <a:lnTo>
                  <a:pt x="13201" y="742"/>
                </a:lnTo>
                <a:lnTo>
                  <a:pt x="13242" y="754"/>
                </a:lnTo>
                <a:lnTo>
                  <a:pt x="13281" y="770"/>
                </a:lnTo>
                <a:lnTo>
                  <a:pt x="13316" y="790"/>
                </a:lnTo>
                <a:lnTo>
                  <a:pt x="13348" y="814"/>
                </a:lnTo>
                <a:lnTo>
                  <a:pt x="13376" y="841"/>
                </a:lnTo>
                <a:lnTo>
                  <a:pt x="13389" y="857"/>
                </a:lnTo>
                <a:lnTo>
                  <a:pt x="13401" y="872"/>
                </a:lnTo>
                <a:lnTo>
                  <a:pt x="13424" y="906"/>
                </a:lnTo>
                <a:lnTo>
                  <a:pt x="13442" y="945"/>
                </a:lnTo>
                <a:lnTo>
                  <a:pt x="13456" y="987"/>
                </a:lnTo>
                <a:lnTo>
                  <a:pt x="13468" y="1031"/>
                </a:lnTo>
                <a:lnTo>
                  <a:pt x="13477" y="1080"/>
                </a:lnTo>
                <a:lnTo>
                  <a:pt x="13482" y="1133"/>
                </a:lnTo>
                <a:lnTo>
                  <a:pt x="13484" y="1190"/>
                </a:lnTo>
                <a:lnTo>
                  <a:pt x="13468" y="1348"/>
                </a:lnTo>
                <a:lnTo>
                  <a:pt x="12837" y="1348"/>
                </a:lnTo>
                <a:lnTo>
                  <a:pt x="12842" y="1406"/>
                </a:lnTo>
                <a:lnTo>
                  <a:pt x="12845" y="1433"/>
                </a:lnTo>
                <a:lnTo>
                  <a:pt x="12852" y="1458"/>
                </a:lnTo>
                <a:lnTo>
                  <a:pt x="12868" y="1500"/>
                </a:lnTo>
                <a:lnTo>
                  <a:pt x="12879" y="1518"/>
                </a:lnTo>
                <a:lnTo>
                  <a:pt x="12891" y="1533"/>
                </a:lnTo>
                <a:lnTo>
                  <a:pt x="12907" y="1547"/>
                </a:lnTo>
                <a:lnTo>
                  <a:pt x="12925" y="1558"/>
                </a:lnTo>
                <a:lnTo>
                  <a:pt x="12945" y="1569"/>
                </a:lnTo>
                <a:lnTo>
                  <a:pt x="12968" y="1577"/>
                </a:lnTo>
                <a:lnTo>
                  <a:pt x="12994" y="1584"/>
                </a:lnTo>
                <a:lnTo>
                  <a:pt x="13024" y="1588"/>
                </a:lnTo>
                <a:lnTo>
                  <a:pt x="13090" y="1592"/>
                </a:lnTo>
                <a:lnTo>
                  <a:pt x="13236" y="1590"/>
                </a:lnTo>
                <a:lnTo>
                  <a:pt x="13387" y="1579"/>
                </a:lnTo>
                <a:close/>
                <a:moveTo>
                  <a:pt x="13265" y="1177"/>
                </a:moveTo>
                <a:lnTo>
                  <a:pt x="13263" y="1109"/>
                </a:lnTo>
                <a:lnTo>
                  <a:pt x="13252" y="1050"/>
                </a:lnTo>
                <a:lnTo>
                  <a:pt x="13245" y="1026"/>
                </a:lnTo>
                <a:lnTo>
                  <a:pt x="13238" y="1005"/>
                </a:lnTo>
                <a:lnTo>
                  <a:pt x="13228" y="985"/>
                </a:lnTo>
                <a:lnTo>
                  <a:pt x="13217" y="969"/>
                </a:lnTo>
                <a:lnTo>
                  <a:pt x="13203" y="954"/>
                </a:lnTo>
                <a:lnTo>
                  <a:pt x="13189" y="941"/>
                </a:lnTo>
                <a:lnTo>
                  <a:pt x="13153" y="924"/>
                </a:lnTo>
                <a:lnTo>
                  <a:pt x="13132" y="917"/>
                </a:lnTo>
                <a:lnTo>
                  <a:pt x="13107" y="911"/>
                </a:lnTo>
                <a:lnTo>
                  <a:pt x="13056" y="908"/>
                </a:lnTo>
                <a:lnTo>
                  <a:pt x="13003" y="911"/>
                </a:lnTo>
                <a:lnTo>
                  <a:pt x="12978" y="917"/>
                </a:lnTo>
                <a:lnTo>
                  <a:pt x="12957" y="924"/>
                </a:lnTo>
                <a:lnTo>
                  <a:pt x="12918" y="943"/>
                </a:lnTo>
                <a:lnTo>
                  <a:pt x="12902" y="955"/>
                </a:lnTo>
                <a:lnTo>
                  <a:pt x="12888" y="971"/>
                </a:lnTo>
                <a:lnTo>
                  <a:pt x="12865" y="1006"/>
                </a:lnTo>
                <a:lnTo>
                  <a:pt x="12856" y="1029"/>
                </a:lnTo>
                <a:lnTo>
                  <a:pt x="12849" y="1054"/>
                </a:lnTo>
                <a:lnTo>
                  <a:pt x="12840" y="1110"/>
                </a:lnTo>
                <a:lnTo>
                  <a:pt x="12835" y="1177"/>
                </a:lnTo>
                <a:lnTo>
                  <a:pt x="13265" y="1177"/>
                </a:lnTo>
                <a:close/>
                <a:moveTo>
                  <a:pt x="13920" y="1763"/>
                </a:moveTo>
                <a:lnTo>
                  <a:pt x="13697" y="1763"/>
                </a:lnTo>
                <a:lnTo>
                  <a:pt x="13697" y="747"/>
                </a:lnTo>
                <a:lnTo>
                  <a:pt x="13918" y="747"/>
                </a:lnTo>
                <a:lnTo>
                  <a:pt x="13918" y="811"/>
                </a:lnTo>
                <a:lnTo>
                  <a:pt x="13990" y="774"/>
                </a:lnTo>
                <a:lnTo>
                  <a:pt x="14061" y="746"/>
                </a:lnTo>
                <a:lnTo>
                  <a:pt x="14132" y="730"/>
                </a:lnTo>
                <a:lnTo>
                  <a:pt x="14199" y="724"/>
                </a:lnTo>
                <a:lnTo>
                  <a:pt x="14247" y="726"/>
                </a:lnTo>
                <a:lnTo>
                  <a:pt x="14293" y="731"/>
                </a:lnTo>
                <a:lnTo>
                  <a:pt x="14334" y="742"/>
                </a:lnTo>
                <a:lnTo>
                  <a:pt x="14369" y="754"/>
                </a:lnTo>
                <a:lnTo>
                  <a:pt x="14403" y="770"/>
                </a:lnTo>
                <a:lnTo>
                  <a:pt x="14431" y="790"/>
                </a:lnTo>
                <a:lnTo>
                  <a:pt x="14456" y="814"/>
                </a:lnTo>
                <a:lnTo>
                  <a:pt x="14475" y="841"/>
                </a:lnTo>
                <a:lnTo>
                  <a:pt x="14493" y="871"/>
                </a:lnTo>
                <a:lnTo>
                  <a:pt x="14509" y="908"/>
                </a:lnTo>
                <a:lnTo>
                  <a:pt x="14521" y="946"/>
                </a:lnTo>
                <a:lnTo>
                  <a:pt x="14532" y="992"/>
                </a:lnTo>
                <a:lnTo>
                  <a:pt x="14541" y="1042"/>
                </a:lnTo>
                <a:lnTo>
                  <a:pt x="14546" y="1096"/>
                </a:lnTo>
                <a:lnTo>
                  <a:pt x="14550" y="1154"/>
                </a:lnTo>
                <a:lnTo>
                  <a:pt x="14551" y="1218"/>
                </a:lnTo>
                <a:lnTo>
                  <a:pt x="14551" y="1763"/>
                </a:lnTo>
                <a:lnTo>
                  <a:pt x="14332" y="1763"/>
                </a:lnTo>
                <a:lnTo>
                  <a:pt x="14332" y="1225"/>
                </a:lnTo>
                <a:lnTo>
                  <a:pt x="14328" y="1147"/>
                </a:lnTo>
                <a:lnTo>
                  <a:pt x="14321" y="1084"/>
                </a:lnTo>
                <a:lnTo>
                  <a:pt x="14311" y="1031"/>
                </a:lnTo>
                <a:lnTo>
                  <a:pt x="14295" y="991"/>
                </a:lnTo>
                <a:lnTo>
                  <a:pt x="14284" y="975"/>
                </a:lnTo>
                <a:lnTo>
                  <a:pt x="14272" y="961"/>
                </a:lnTo>
                <a:lnTo>
                  <a:pt x="14258" y="948"/>
                </a:lnTo>
                <a:lnTo>
                  <a:pt x="14242" y="939"/>
                </a:lnTo>
                <a:lnTo>
                  <a:pt x="14222" y="932"/>
                </a:lnTo>
                <a:lnTo>
                  <a:pt x="14199" y="927"/>
                </a:lnTo>
                <a:lnTo>
                  <a:pt x="14176" y="924"/>
                </a:lnTo>
                <a:lnTo>
                  <a:pt x="14150" y="922"/>
                </a:lnTo>
                <a:lnTo>
                  <a:pt x="14098" y="925"/>
                </a:lnTo>
                <a:lnTo>
                  <a:pt x="14047" y="932"/>
                </a:lnTo>
                <a:lnTo>
                  <a:pt x="13997" y="945"/>
                </a:lnTo>
                <a:lnTo>
                  <a:pt x="13950" y="962"/>
                </a:lnTo>
                <a:lnTo>
                  <a:pt x="13920" y="975"/>
                </a:lnTo>
                <a:lnTo>
                  <a:pt x="13920" y="17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Screenshot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3747" y="1412875"/>
            <a:ext cx="5330205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33747" y="260350"/>
            <a:ext cx="5330205" cy="108041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auto"/>
        <p:txBody>
          <a:bodyPr/>
          <a:lstStyle/>
          <a:p>
            <a:pPr>
              <a:defRPr/>
            </a:pPr>
            <a:fld id="{7B2F0748-E2DF-49E4-A67F-59A107D3AF0F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7" name="Picture Placeholder 24"/>
          <p:cNvSpPr>
            <a:spLocks noGrp="1"/>
          </p:cNvSpPr>
          <p:nvPr>
            <p:ph type="pic" sz="quarter" idx="17" hasCustomPrompt="1"/>
          </p:nvPr>
        </p:nvSpPr>
        <p:spPr bwMode="auto">
          <a:xfrm>
            <a:off x="6744470" y="1681757"/>
            <a:ext cx="4854624" cy="352839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8" name="Freeform 5"/>
          <p:cNvSpPr/>
          <p:nvPr userDrawn="1"/>
        </p:nvSpPr>
        <p:spPr bwMode="auto">
          <a:xfrm>
            <a:off x="6485757" y="1416132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9" name="Freeform 5"/>
          <p:cNvSpPr/>
          <p:nvPr userDrawn="1"/>
        </p:nvSpPr>
        <p:spPr bwMode="auto">
          <a:xfrm flipH="1" flipV="1">
            <a:off x="9768806" y="339028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Vide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Media Placeholder 2"/>
          <p:cNvSpPr>
            <a:spLocks noGrp="1"/>
          </p:cNvSpPr>
          <p:nvPr>
            <p:ph type="media" sz="quarter" idx="13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Click icon to add media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hank you / Conta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971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Add Thank you text.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334964" y="4581128"/>
            <a:ext cx="5184971" cy="1440260"/>
          </a:xfrm>
        </p:spPr>
        <p:txBody>
          <a:bodyPr anchor="b" anchorCtr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Insert your contact details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4A7A8E38-6486-4BF0-BFA7-D292DF040D2E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456039" y="6381328"/>
            <a:ext cx="3096345" cy="216323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357599" y="260650"/>
            <a:ext cx="5572800" cy="63396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Freeform 5"/>
          <p:cNvSpPr/>
          <p:nvPr userDrawn="1"/>
        </p:nvSpPr>
        <p:spPr bwMode="auto">
          <a:xfrm>
            <a:off x="6096000" y="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rgbClr val="2CDE8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10" name="Freeform 5"/>
          <p:cNvSpPr/>
          <p:nvPr userDrawn="1"/>
        </p:nvSpPr>
        <p:spPr bwMode="auto">
          <a:xfrm flipH="1" flipV="1">
            <a:off x="10103768" y="4771187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rgbClr val="2CDE8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hank you / Contacts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971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Add Thank you text.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334964" y="4581128"/>
            <a:ext cx="5184971" cy="1440260"/>
          </a:xfrm>
        </p:spPr>
        <p:txBody>
          <a:bodyPr anchor="b" anchorCtr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Insert your contact details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01C4EEC6-74D0-455E-8A94-ED45E7528191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456039" y="6381328"/>
            <a:ext cx="3096345" cy="216323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356412" y="259631"/>
            <a:ext cx="5572064" cy="63376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>
              <a:defRPr/>
            </a:pPr>
            <a:r>
              <a:rPr lang="en-US"/>
              <a:t>Click icon to add picture</a:t>
            </a:r>
            <a:br>
              <a:rPr lang="en-US"/>
            </a:br>
            <a:r>
              <a:rPr lang="en-US"/>
              <a:t>(Download more pictures from brand.qt.io)</a:t>
            </a:r>
            <a:endParaRPr/>
          </a:p>
        </p:txBody>
      </p:sp>
      <p:sp>
        <p:nvSpPr>
          <p:cNvPr id="10" name="Freeform 5"/>
          <p:cNvSpPr/>
          <p:nvPr userDrawn="1"/>
        </p:nvSpPr>
        <p:spPr bwMode="auto">
          <a:xfrm>
            <a:off x="6096000" y="0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11" name="Freeform 5"/>
          <p:cNvSpPr/>
          <p:nvPr userDrawn="1"/>
        </p:nvSpPr>
        <p:spPr bwMode="auto">
          <a:xfrm flipH="1" flipV="1">
            <a:off x="10103768" y="4771187"/>
            <a:ext cx="2088232" cy="2085274"/>
          </a:xfrm>
          <a:custGeom>
            <a:avLst/>
            <a:gdLst>
              <a:gd name="T0" fmla="*/ 177 w 1412"/>
              <a:gd name="T1" fmla="*/ 176 h 1410"/>
              <a:gd name="T2" fmla="*/ 794 w 1412"/>
              <a:gd name="T3" fmla="*/ 176 h 1410"/>
              <a:gd name="T4" fmla="*/ 1412 w 1412"/>
              <a:gd name="T5" fmla="*/ 176 h 1410"/>
              <a:gd name="T6" fmla="*/ 1236 w 1412"/>
              <a:gd name="T7" fmla="*/ 0 h 1410"/>
              <a:gd name="T8" fmla="*/ 772 w 1412"/>
              <a:gd name="T9" fmla="*/ 0 h 1410"/>
              <a:gd name="T10" fmla="*/ 309 w 1412"/>
              <a:gd name="T11" fmla="*/ 0 h 1410"/>
              <a:gd name="T12" fmla="*/ 0 w 1412"/>
              <a:gd name="T13" fmla="*/ 308 h 1410"/>
              <a:gd name="T14" fmla="*/ 0 w 1412"/>
              <a:gd name="T15" fmla="*/ 771 h 1410"/>
              <a:gd name="T16" fmla="*/ 0 w 1412"/>
              <a:gd name="T17" fmla="*/ 1234 h 1410"/>
              <a:gd name="T18" fmla="*/ 177 w 1412"/>
              <a:gd name="T19" fmla="*/ 1410 h 1410"/>
              <a:gd name="T20" fmla="*/ 177 w 1412"/>
              <a:gd name="T21" fmla="*/ 793 h 1410"/>
              <a:gd name="T22" fmla="*/ 177 w 1412"/>
              <a:gd name="T23" fmla="*/ 176 h 1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12" h="1410" fill="norm" stroke="1" extrusionOk="0">
                <a:moveTo>
                  <a:pt x="177" y="176"/>
                </a:moveTo>
                <a:lnTo>
                  <a:pt x="794" y="176"/>
                </a:lnTo>
                <a:lnTo>
                  <a:pt x="1412" y="176"/>
                </a:lnTo>
                <a:lnTo>
                  <a:pt x="1236" y="0"/>
                </a:lnTo>
                <a:lnTo>
                  <a:pt x="772" y="0"/>
                </a:lnTo>
                <a:lnTo>
                  <a:pt x="309" y="0"/>
                </a:lnTo>
                <a:lnTo>
                  <a:pt x="0" y="308"/>
                </a:lnTo>
                <a:lnTo>
                  <a:pt x="0" y="771"/>
                </a:lnTo>
                <a:lnTo>
                  <a:pt x="0" y="1234"/>
                </a:lnTo>
                <a:lnTo>
                  <a:pt x="177" y="1410"/>
                </a:lnTo>
                <a:lnTo>
                  <a:pt x="177" y="793"/>
                </a:lnTo>
                <a:lnTo>
                  <a:pt x="177" y="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Slide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6096000" y="0"/>
            <a:ext cx="6095999" cy="6858000"/>
          </a:xfrm>
          <a:prstGeom prst="rect">
            <a:avLst/>
          </a:prstGeom>
          <a:blipFill>
            <a:blip r:embed="rId2"/>
            <a:srcRect l="7537" t="0" r="7537" b="0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C6405270-88E9-4473-9C54-2AF897856FC7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34962" y="5589240"/>
            <a:ext cx="5184776" cy="432148"/>
          </a:xfrm>
        </p:spPr>
        <p:txBody>
          <a:bodyPr anchor="b" anchorCtr="0"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943475" y="0"/>
            <a:ext cx="576263" cy="1412875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943475" y="6021389"/>
            <a:ext cx="1728788" cy="83661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5519738" y="1412874"/>
            <a:ext cx="1728787" cy="172878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7248524" y="3141663"/>
            <a:ext cx="1152525" cy="287972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8401049" y="6021388"/>
            <a:ext cx="574675" cy="83661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0128250" y="6021388"/>
            <a:ext cx="1152525" cy="84896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8394446" y="1412875"/>
            <a:ext cx="581278" cy="11525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9551988" y="1412875"/>
            <a:ext cx="576262" cy="11525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1280775" y="1412874"/>
            <a:ext cx="911225" cy="172878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8975724" y="-1"/>
            <a:ext cx="576263" cy="14128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10128250" y="-1"/>
            <a:ext cx="1152526" cy="14128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Slide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D0671E13-9BE2-4E7E-92A9-CA5102E3D7A5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34962" y="5589240"/>
            <a:ext cx="5184776" cy="432148"/>
          </a:xfrm>
        </p:spPr>
        <p:txBody>
          <a:bodyPr anchor="b" anchorCtr="0"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>
              <a:defRPr/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0704512" y="0"/>
            <a:ext cx="1152525" cy="2565399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11857037" y="2565400"/>
            <a:ext cx="334963" cy="2303463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6094413" y="4868863"/>
            <a:ext cx="1154112" cy="1989138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8401050" y="4868863"/>
            <a:ext cx="1150938" cy="1989138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7247732" y="2565399"/>
            <a:ext cx="1154112" cy="2303463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9550401" y="2565399"/>
            <a:ext cx="1154112" cy="2303463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9" name="Picture Placeholder 12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672263" y="836613"/>
            <a:ext cx="5184775" cy="518477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334964" y="1412875"/>
            <a:ext cx="11522074" cy="4608514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8D0487-EE1B-4327-99D2-322E939365BF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>
          <a:xfrm>
            <a:off x="334964" y="260350"/>
            <a:ext cx="11522074" cy="1080418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CB5000-C0EC-43A1-8A70-EF95006F812F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>
          <a:xfrm>
            <a:off x="334964" y="836613"/>
            <a:ext cx="4608511" cy="4608512"/>
          </a:xfrm>
          <a:prstGeom prst="roundRect">
            <a:avLst>
              <a:gd name="adj" fmla="val 4147"/>
            </a:avLst>
          </a:prstGeom>
          <a:solidFill>
            <a:schemeClr val="accent1"/>
          </a:solidFill>
        </p:spPr>
        <p:txBody>
          <a:bodyPr lIns="216000" tIns="2160000" rIns="216000" bIns="21600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24" hasCustomPrompt="1"/>
          </p:nvPr>
        </p:nvSpPr>
        <p:spPr bwMode="auto">
          <a:xfrm>
            <a:off x="5519738" y="836613"/>
            <a:ext cx="6337299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 bwMode="auto">
          <a:xfrm>
            <a:off x="5519738" y="1412874"/>
            <a:ext cx="6337299" cy="4608513"/>
          </a:xfrm>
        </p:spPr>
        <p:txBody>
          <a:bodyPr/>
          <a:lstStyle>
            <a:lvl1pPr marL="361950" indent="-361950">
              <a:buFont typeface="+mj-lt"/>
              <a:buAutoNum type="arabicPeriod"/>
              <a:defRPr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6" hasCustomPrompt="1"/>
          </p:nvPr>
        </p:nvSpPr>
        <p:spPr bwMode="auto">
          <a:xfrm>
            <a:off x="623888" y="1412875"/>
            <a:ext cx="1366837" cy="1368425"/>
          </a:xfrm>
          <a:prstGeom prst="roundRect">
            <a:avLst>
              <a:gd name="adj" fmla="val 8305"/>
            </a:avLst>
          </a:prstGeom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pPr>
              <a:defRPr/>
            </a:pPr>
            <a:r>
              <a:rPr lang="en-GB"/>
              <a:t>Ícon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84BFA9F-E576-4647-B305-28EA16B85DAE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 bwMode="auto">
          <a:xfrm>
            <a:off x="334964" y="1052736"/>
            <a:ext cx="4752924" cy="4752528"/>
          </a:xfrm>
          <a:prstGeom prst="snip2DiagRect">
            <a:avLst>
              <a:gd name="adj1" fmla="val 9621"/>
              <a:gd name="adj2" fmla="val 0"/>
            </a:avLst>
          </a:prstGeom>
          <a:solidFill>
            <a:schemeClr val="accent1"/>
          </a:solidFill>
        </p:spPr>
        <p:txBody>
          <a:bodyPr lIns="216000" tIns="360000" rIns="216000" bIns="216000" anchor="ctr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r>
              <a:rPr lang="en-GB"/>
              <a:t>Agenda Title</a:t>
            </a:r>
            <a:endParaRPr/>
          </a:p>
        </p:txBody>
      </p:sp>
      <p:sp>
        <p:nvSpPr>
          <p:cNvPr id="2" name="Text Placeholder 2"/>
          <p:cNvSpPr>
            <a:spLocks noGrp="1"/>
          </p:cNvSpPr>
          <p:nvPr>
            <p:ph type="body" idx="24" hasCustomPrompt="1"/>
          </p:nvPr>
        </p:nvSpPr>
        <p:spPr bwMode="auto">
          <a:xfrm>
            <a:off x="6096000" y="1052736"/>
            <a:ext cx="5761038" cy="288032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 bwMode="auto">
          <a:xfrm>
            <a:off x="6096000" y="1412874"/>
            <a:ext cx="5761038" cy="4608513"/>
          </a:xfrm>
        </p:spPr>
        <p:txBody>
          <a:bodyPr/>
          <a:lstStyle>
            <a:lvl1pPr marL="361950" indent="-361950">
              <a:buFont typeface="+mj-lt"/>
              <a:buAutoNum type="arabicPeriod"/>
              <a:defRPr/>
            </a:lvl1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4367213" cy="6858000"/>
          </a:xfrm>
          <a:prstGeom prst="rect">
            <a:avLst/>
          </a:prstGeom>
          <a:blipFill>
            <a:blip r:embed="rId2"/>
            <a:srcRect l="19579" t="0" r="19579" b="0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1937400-2423-41A2-95DE-E190CE0E7C87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idx="24" hasCustomPrompt="1"/>
          </p:nvPr>
        </p:nvSpPr>
        <p:spPr bwMode="auto">
          <a:xfrm>
            <a:off x="5519738" y="836613"/>
            <a:ext cx="6337299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 bwMode="auto">
          <a:xfrm>
            <a:off x="5519738" y="1412874"/>
            <a:ext cx="6337299" cy="4608513"/>
          </a:xfrm>
        </p:spPr>
        <p:txBody>
          <a:bodyPr/>
          <a:lstStyle>
            <a:lvl1pPr marL="361950" indent="-361950">
              <a:buFont typeface="+mj-lt"/>
              <a:buAutoNum type="arabicPeriod"/>
              <a:defRPr/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auto">
          <a:xfrm>
            <a:off x="5519738" y="260350"/>
            <a:ext cx="6337299" cy="5762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319783" y="3141663"/>
            <a:ext cx="1152525" cy="230346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2640012" y="3141663"/>
            <a:ext cx="1152525" cy="230346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1487487" y="0"/>
            <a:ext cx="1152525" cy="31416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0" y="0"/>
            <a:ext cx="334963" cy="314166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3792538" y="5445124"/>
            <a:ext cx="1727199" cy="14128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2" name="Freeform 5"/>
          <p:cNvSpPr>
            <a:spLocks noChangeAspect="1" noEditPoints="1"/>
          </p:cNvSpPr>
          <p:nvPr userDrawn="1"/>
        </p:nvSpPr>
        <p:spPr bwMode="auto">
          <a:xfrm>
            <a:off x="334963" y="6381650"/>
            <a:ext cx="1804410" cy="216000"/>
          </a:xfrm>
          <a:custGeom>
            <a:avLst/>
            <a:gdLst>
              <a:gd name="T0" fmla="*/ 6472 w 6683"/>
              <a:gd name="T1" fmla="*/ 343 h 800"/>
              <a:gd name="T2" fmla="*/ 6463 w 6683"/>
              <a:gd name="T3" fmla="*/ 624 h 800"/>
              <a:gd name="T4" fmla="*/ 6390 w 6683"/>
              <a:gd name="T5" fmla="*/ 347 h 800"/>
              <a:gd name="T6" fmla="*/ 6576 w 6683"/>
              <a:gd name="T7" fmla="*/ 260 h 800"/>
              <a:gd name="T8" fmla="*/ 6456 w 6683"/>
              <a:gd name="T9" fmla="*/ 498 h 800"/>
              <a:gd name="T10" fmla="*/ 497 w 6683"/>
              <a:gd name="T11" fmla="*/ 800 h 800"/>
              <a:gd name="T12" fmla="*/ 627 w 6683"/>
              <a:gd name="T13" fmla="*/ 348 h 800"/>
              <a:gd name="T14" fmla="*/ 453 w 6683"/>
              <a:gd name="T15" fmla="*/ 124 h 800"/>
              <a:gd name="T16" fmla="*/ 232 w 6683"/>
              <a:gd name="T17" fmla="*/ 292 h 800"/>
              <a:gd name="T18" fmla="*/ 312 w 6683"/>
              <a:gd name="T19" fmla="*/ 608 h 800"/>
              <a:gd name="T20" fmla="*/ 808 w 6683"/>
              <a:gd name="T21" fmla="*/ 559 h 800"/>
              <a:gd name="T22" fmla="*/ 725 w 6683"/>
              <a:gd name="T23" fmla="*/ 587 h 800"/>
              <a:gd name="T24" fmla="*/ 512 w 6683"/>
              <a:gd name="T25" fmla="*/ 227 h 800"/>
              <a:gd name="T26" fmla="*/ 484 w 6683"/>
              <a:gd name="T27" fmla="*/ 552 h 800"/>
              <a:gd name="T28" fmla="*/ 312 w 6683"/>
              <a:gd name="T29" fmla="*/ 446 h 800"/>
              <a:gd name="T30" fmla="*/ 1572 w 6683"/>
              <a:gd name="T31" fmla="*/ 632 h 800"/>
              <a:gd name="T32" fmla="*/ 1378 w 6683"/>
              <a:gd name="T33" fmla="*/ 469 h 800"/>
              <a:gd name="T34" fmla="*/ 1451 w 6683"/>
              <a:gd name="T35" fmla="*/ 153 h 800"/>
              <a:gd name="T36" fmla="*/ 1723 w 6683"/>
              <a:gd name="T37" fmla="*/ 178 h 800"/>
              <a:gd name="T38" fmla="*/ 1735 w 6683"/>
              <a:gd name="T39" fmla="*/ 562 h 800"/>
              <a:gd name="T40" fmla="*/ 1541 w 6683"/>
              <a:gd name="T41" fmla="*/ 560 h 800"/>
              <a:gd name="T42" fmla="*/ 1691 w 6683"/>
              <a:gd name="T43" fmla="*/ 381 h 800"/>
              <a:gd name="T44" fmla="*/ 1527 w 6683"/>
              <a:gd name="T45" fmla="*/ 199 h 800"/>
              <a:gd name="T46" fmla="*/ 2064 w 6683"/>
              <a:gd name="T47" fmla="*/ 264 h 800"/>
              <a:gd name="T48" fmla="*/ 1851 w 6683"/>
              <a:gd name="T49" fmla="*/ 554 h 800"/>
              <a:gd name="T50" fmla="*/ 2000 w 6683"/>
              <a:gd name="T51" fmla="*/ 561 h 800"/>
              <a:gd name="T52" fmla="*/ 2452 w 6683"/>
              <a:gd name="T53" fmla="*/ 622 h 800"/>
              <a:gd name="T54" fmla="*/ 2205 w 6683"/>
              <a:gd name="T55" fmla="*/ 568 h 800"/>
              <a:gd name="T56" fmla="*/ 2410 w 6683"/>
              <a:gd name="T57" fmla="*/ 368 h 800"/>
              <a:gd name="T58" fmla="*/ 2330 w 6683"/>
              <a:gd name="T59" fmla="*/ 257 h 800"/>
              <a:gd name="T60" fmla="*/ 2321 w 6683"/>
              <a:gd name="T61" fmla="*/ 465 h 800"/>
              <a:gd name="T62" fmla="*/ 2321 w 6683"/>
              <a:gd name="T63" fmla="*/ 568 h 800"/>
              <a:gd name="T64" fmla="*/ 2985 w 6683"/>
              <a:gd name="T65" fmla="*/ 510 h 800"/>
              <a:gd name="T66" fmla="*/ 2944 w 6683"/>
              <a:gd name="T67" fmla="*/ 616 h 800"/>
              <a:gd name="T68" fmla="*/ 3292 w 6683"/>
              <a:gd name="T69" fmla="*/ 557 h 800"/>
              <a:gd name="T70" fmla="*/ 4221 w 6683"/>
              <a:gd name="T71" fmla="*/ 327 h 800"/>
              <a:gd name="T72" fmla="*/ 4246 w 6683"/>
              <a:gd name="T73" fmla="*/ 410 h 800"/>
              <a:gd name="T74" fmla="*/ 4330 w 6683"/>
              <a:gd name="T75" fmla="*/ 598 h 800"/>
              <a:gd name="T76" fmla="*/ 4258 w 6683"/>
              <a:gd name="T77" fmla="*/ 555 h 800"/>
              <a:gd name="T78" fmla="*/ 4149 w 6683"/>
              <a:gd name="T79" fmla="*/ 465 h 800"/>
              <a:gd name="T80" fmla="*/ 4097 w 6683"/>
              <a:gd name="T81" fmla="*/ 300 h 800"/>
              <a:gd name="T82" fmla="*/ 4506 w 6683"/>
              <a:gd name="T83" fmla="*/ 330 h 800"/>
              <a:gd name="T84" fmla="*/ 4609 w 6683"/>
              <a:gd name="T85" fmla="*/ 419 h 800"/>
              <a:gd name="T86" fmla="*/ 4623 w 6683"/>
              <a:gd name="T87" fmla="*/ 617 h 800"/>
              <a:gd name="T88" fmla="*/ 4593 w 6683"/>
              <a:gd name="T89" fmla="*/ 547 h 800"/>
              <a:gd name="T90" fmla="*/ 4451 w 6683"/>
              <a:gd name="T91" fmla="*/ 457 h 800"/>
              <a:gd name="T92" fmla="*/ 4446 w 6683"/>
              <a:gd name="T93" fmla="*/ 278 h 800"/>
              <a:gd name="T94" fmla="*/ 4871 w 6683"/>
              <a:gd name="T95" fmla="*/ 632 h 800"/>
              <a:gd name="T96" fmla="*/ 4817 w 6683"/>
              <a:gd name="T97" fmla="*/ 507 h 800"/>
              <a:gd name="T98" fmla="*/ 5191 w 6683"/>
              <a:gd name="T99" fmla="*/ 264 h 800"/>
              <a:gd name="T100" fmla="*/ 5642 w 6683"/>
              <a:gd name="T101" fmla="*/ 566 h 800"/>
              <a:gd name="T102" fmla="*/ 5400 w 6683"/>
              <a:gd name="T103" fmla="*/ 625 h 800"/>
              <a:gd name="T104" fmla="*/ 5385 w 6683"/>
              <a:gd name="T105" fmla="*/ 427 h 800"/>
              <a:gd name="T106" fmla="*/ 5502 w 6683"/>
              <a:gd name="T107" fmla="*/ 323 h 800"/>
              <a:gd name="T108" fmla="*/ 5610 w 6683"/>
              <a:gd name="T109" fmla="*/ 296 h 800"/>
              <a:gd name="T110" fmla="*/ 5419 w 6683"/>
              <a:gd name="T111" fmla="*/ 530 h 800"/>
              <a:gd name="T112" fmla="*/ 5830 w 6683"/>
              <a:gd name="T113" fmla="*/ 268 h 800"/>
              <a:gd name="T114" fmla="*/ 6009 w 6683"/>
              <a:gd name="T115" fmla="*/ 351 h 800"/>
              <a:gd name="T116" fmla="*/ 5864 w 6683"/>
              <a:gd name="T117" fmla="*/ 326 h 800"/>
              <a:gd name="T118" fmla="*/ 6195 w 6683"/>
              <a:gd name="T119" fmla="*/ 336 h 800"/>
              <a:gd name="T120" fmla="*/ 6194 w 6683"/>
              <a:gd name="T121" fmla="*/ 552 h 800"/>
              <a:gd name="T122" fmla="*/ 6102 w 6683"/>
              <a:gd name="T123" fmla="*/ 576 h 800"/>
              <a:gd name="T124" fmla="*/ 6122 w 6683"/>
              <a:gd name="T125" fmla="*/ 289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683" h="800" fill="norm" stroke="1" extrusionOk="0">
                <a:moveTo>
                  <a:pt x="6606" y="417"/>
                </a:moveTo>
                <a:lnTo>
                  <a:pt x="6606" y="404"/>
                </a:lnTo>
                <a:lnTo>
                  <a:pt x="6605" y="392"/>
                </a:lnTo>
                <a:lnTo>
                  <a:pt x="6604" y="381"/>
                </a:lnTo>
                <a:lnTo>
                  <a:pt x="6602" y="371"/>
                </a:lnTo>
                <a:lnTo>
                  <a:pt x="6600" y="363"/>
                </a:lnTo>
                <a:lnTo>
                  <a:pt x="6598" y="359"/>
                </a:lnTo>
                <a:lnTo>
                  <a:pt x="6597" y="355"/>
                </a:lnTo>
                <a:lnTo>
                  <a:pt x="6593" y="348"/>
                </a:lnTo>
                <a:lnTo>
                  <a:pt x="6589" y="342"/>
                </a:lnTo>
                <a:lnTo>
                  <a:pt x="6585" y="337"/>
                </a:lnTo>
                <a:lnTo>
                  <a:pt x="6579" y="333"/>
                </a:lnTo>
                <a:lnTo>
                  <a:pt x="6573" y="329"/>
                </a:lnTo>
                <a:lnTo>
                  <a:pt x="6567" y="326"/>
                </a:lnTo>
                <a:lnTo>
                  <a:pt x="6559" y="324"/>
                </a:lnTo>
                <a:lnTo>
                  <a:pt x="6551" y="322"/>
                </a:lnTo>
                <a:lnTo>
                  <a:pt x="6542" y="321"/>
                </a:lnTo>
                <a:lnTo>
                  <a:pt x="6532" y="321"/>
                </a:lnTo>
                <a:lnTo>
                  <a:pt x="6522" y="321"/>
                </a:lnTo>
                <a:lnTo>
                  <a:pt x="6513" y="322"/>
                </a:lnTo>
                <a:lnTo>
                  <a:pt x="6505" y="324"/>
                </a:lnTo>
                <a:lnTo>
                  <a:pt x="6497" y="327"/>
                </a:lnTo>
                <a:lnTo>
                  <a:pt x="6489" y="330"/>
                </a:lnTo>
                <a:lnTo>
                  <a:pt x="6483" y="334"/>
                </a:lnTo>
                <a:lnTo>
                  <a:pt x="6477" y="338"/>
                </a:lnTo>
                <a:lnTo>
                  <a:pt x="6475" y="341"/>
                </a:lnTo>
                <a:lnTo>
                  <a:pt x="6472" y="343"/>
                </a:lnTo>
                <a:lnTo>
                  <a:pt x="6470" y="346"/>
                </a:lnTo>
                <a:lnTo>
                  <a:pt x="6468" y="349"/>
                </a:lnTo>
                <a:lnTo>
                  <a:pt x="6464" y="356"/>
                </a:lnTo>
                <a:lnTo>
                  <a:pt x="6461" y="364"/>
                </a:lnTo>
                <a:lnTo>
                  <a:pt x="6459" y="373"/>
                </a:lnTo>
                <a:lnTo>
                  <a:pt x="6456" y="382"/>
                </a:lnTo>
                <a:lnTo>
                  <a:pt x="6456" y="388"/>
                </a:lnTo>
                <a:lnTo>
                  <a:pt x="6455" y="393"/>
                </a:lnTo>
                <a:lnTo>
                  <a:pt x="6454" y="404"/>
                </a:lnTo>
                <a:lnTo>
                  <a:pt x="6453" y="417"/>
                </a:lnTo>
                <a:lnTo>
                  <a:pt x="6606" y="417"/>
                </a:lnTo>
                <a:close/>
                <a:moveTo>
                  <a:pt x="6650" y="559"/>
                </a:moveTo>
                <a:lnTo>
                  <a:pt x="6670" y="557"/>
                </a:lnTo>
                <a:lnTo>
                  <a:pt x="6671" y="615"/>
                </a:lnTo>
                <a:lnTo>
                  <a:pt x="6651" y="619"/>
                </a:lnTo>
                <a:lnTo>
                  <a:pt x="6631" y="623"/>
                </a:lnTo>
                <a:lnTo>
                  <a:pt x="6594" y="628"/>
                </a:lnTo>
                <a:lnTo>
                  <a:pt x="6576" y="630"/>
                </a:lnTo>
                <a:lnTo>
                  <a:pt x="6559" y="631"/>
                </a:lnTo>
                <a:lnTo>
                  <a:pt x="6542" y="632"/>
                </a:lnTo>
                <a:lnTo>
                  <a:pt x="6526" y="632"/>
                </a:lnTo>
                <a:lnTo>
                  <a:pt x="6516" y="632"/>
                </a:lnTo>
                <a:lnTo>
                  <a:pt x="6506" y="631"/>
                </a:lnTo>
                <a:lnTo>
                  <a:pt x="6488" y="629"/>
                </a:lnTo>
                <a:lnTo>
                  <a:pt x="6479" y="628"/>
                </a:lnTo>
                <a:lnTo>
                  <a:pt x="6471" y="626"/>
                </a:lnTo>
                <a:lnTo>
                  <a:pt x="6463" y="624"/>
                </a:lnTo>
                <a:lnTo>
                  <a:pt x="6456" y="621"/>
                </a:lnTo>
                <a:lnTo>
                  <a:pt x="6449" y="618"/>
                </a:lnTo>
                <a:lnTo>
                  <a:pt x="6442" y="615"/>
                </a:lnTo>
                <a:lnTo>
                  <a:pt x="6436" y="611"/>
                </a:lnTo>
                <a:lnTo>
                  <a:pt x="6430" y="607"/>
                </a:lnTo>
                <a:lnTo>
                  <a:pt x="6425" y="603"/>
                </a:lnTo>
                <a:lnTo>
                  <a:pt x="6419" y="598"/>
                </a:lnTo>
                <a:lnTo>
                  <a:pt x="6414" y="593"/>
                </a:lnTo>
                <a:lnTo>
                  <a:pt x="6410" y="588"/>
                </a:lnTo>
                <a:lnTo>
                  <a:pt x="6406" y="582"/>
                </a:lnTo>
                <a:lnTo>
                  <a:pt x="6402" y="576"/>
                </a:lnTo>
                <a:lnTo>
                  <a:pt x="6398" y="570"/>
                </a:lnTo>
                <a:lnTo>
                  <a:pt x="6395" y="563"/>
                </a:lnTo>
                <a:lnTo>
                  <a:pt x="6391" y="556"/>
                </a:lnTo>
                <a:lnTo>
                  <a:pt x="6389" y="548"/>
                </a:lnTo>
                <a:lnTo>
                  <a:pt x="6384" y="531"/>
                </a:lnTo>
                <a:lnTo>
                  <a:pt x="6382" y="522"/>
                </a:lnTo>
                <a:lnTo>
                  <a:pt x="6380" y="513"/>
                </a:lnTo>
                <a:lnTo>
                  <a:pt x="6377" y="493"/>
                </a:lnTo>
                <a:lnTo>
                  <a:pt x="6375" y="471"/>
                </a:lnTo>
                <a:lnTo>
                  <a:pt x="6375" y="448"/>
                </a:lnTo>
                <a:lnTo>
                  <a:pt x="6376" y="425"/>
                </a:lnTo>
                <a:lnTo>
                  <a:pt x="6377" y="403"/>
                </a:lnTo>
                <a:lnTo>
                  <a:pt x="6379" y="393"/>
                </a:lnTo>
                <a:lnTo>
                  <a:pt x="6380" y="383"/>
                </a:lnTo>
                <a:lnTo>
                  <a:pt x="6385" y="364"/>
                </a:lnTo>
                <a:lnTo>
                  <a:pt x="6390" y="347"/>
                </a:lnTo>
                <a:lnTo>
                  <a:pt x="6393" y="339"/>
                </a:lnTo>
                <a:lnTo>
                  <a:pt x="6397" y="331"/>
                </a:lnTo>
                <a:lnTo>
                  <a:pt x="6401" y="324"/>
                </a:lnTo>
                <a:lnTo>
                  <a:pt x="6405" y="317"/>
                </a:lnTo>
                <a:lnTo>
                  <a:pt x="6409" y="310"/>
                </a:lnTo>
                <a:lnTo>
                  <a:pt x="6414" y="304"/>
                </a:lnTo>
                <a:lnTo>
                  <a:pt x="6419" y="298"/>
                </a:lnTo>
                <a:lnTo>
                  <a:pt x="6424" y="293"/>
                </a:lnTo>
                <a:lnTo>
                  <a:pt x="6430" y="288"/>
                </a:lnTo>
                <a:lnTo>
                  <a:pt x="6436" y="283"/>
                </a:lnTo>
                <a:lnTo>
                  <a:pt x="6442" y="279"/>
                </a:lnTo>
                <a:lnTo>
                  <a:pt x="6449" y="275"/>
                </a:lnTo>
                <a:lnTo>
                  <a:pt x="6456" y="271"/>
                </a:lnTo>
                <a:lnTo>
                  <a:pt x="6463" y="268"/>
                </a:lnTo>
                <a:lnTo>
                  <a:pt x="6470" y="265"/>
                </a:lnTo>
                <a:lnTo>
                  <a:pt x="6478" y="263"/>
                </a:lnTo>
                <a:lnTo>
                  <a:pt x="6486" y="261"/>
                </a:lnTo>
                <a:lnTo>
                  <a:pt x="6495" y="259"/>
                </a:lnTo>
                <a:lnTo>
                  <a:pt x="6504" y="258"/>
                </a:lnTo>
                <a:lnTo>
                  <a:pt x="6513" y="257"/>
                </a:lnTo>
                <a:lnTo>
                  <a:pt x="6523" y="256"/>
                </a:lnTo>
                <a:lnTo>
                  <a:pt x="6532" y="256"/>
                </a:lnTo>
                <a:lnTo>
                  <a:pt x="6541" y="256"/>
                </a:lnTo>
                <a:lnTo>
                  <a:pt x="6550" y="257"/>
                </a:lnTo>
                <a:lnTo>
                  <a:pt x="6559" y="258"/>
                </a:lnTo>
                <a:lnTo>
                  <a:pt x="6568" y="259"/>
                </a:lnTo>
                <a:lnTo>
                  <a:pt x="6576" y="260"/>
                </a:lnTo>
                <a:lnTo>
                  <a:pt x="6584" y="262"/>
                </a:lnTo>
                <a:lnTo>
                  <a:pt x="6591" y="264"/>
                </a:lnTo>
                <a:lnTo>
                  <a:pt x="6598" y="267"/>
                </a:lnTo>
                <a:lnTo>
                  <a:pt x="6612" y="272"/>
                </a:lnTo>
                <a:lnTo>
                  <a:pt x="6624" y="279"/>
                </a:lnTo>
                <a:lnTo>
                  <a:pt x="6630" y="283"/>
                </a:lnTo>
                <a:lnTo>
                  <a:pt x="6636" y="288"/>
                </a:lnTo>
                <a:lnTo>
                  <a:pt x="6641" y="292"/>
                </a:lnTo>
                <a:lnTo>
                  <a:pt x="6646" y="297"/>
                </a:lnTo>
                <a:lnTo>
                  <a:pt x="6650" y="303"/>
                </a:lnTo>
                <a:lnTo>
                  <a:pt x="6654" y="308"/>
                </a:lnTo>
                <a:lnTo>
                  <a:pt x="6658" y="314"/>
                </a:lnTo>
                <a:lnTo>
                  <a:pt x="6662" y="321"/>
                </a:lnTo>
                <a:lnTo>
                  <a:pt x="6669" y="334"/>
                </a:lnTo>
                <a:lnTo>
                  <a:pt x="6671" y="341"/>
                </a:lnTo>
                <a:lnTo>
                  <a:pt x="6674" y="349"/>
                </a:lnTo>
                <a:lnTo>
                  <a:pt x="6678" y="365"/>
                </a:lnTo>
                <a:lnTo>
                  <a:pt x="6680" y="374"/>
                </a:lnTo>
                <a:lnTo>
                  <a:pt x="6681" y="382"/>
                </a:lnTo>
                <a:lnTo>
                  <a:pt x="6682" y="392"/>
                </a:lnTo>
                <a:lnTo>
                  <a:pt x="6683" y="401"/>
                </a:lnTo>
                <a:lnTo>
                  <a:pt x="6683" y="411"/>
                </a:lnTo>
                <a:lnTo>
                  <a:pt x="6683" y="421"/>
                </a:lnTo>
                <a:lnTo>
                  <a:pt x="6678" y="477"/>
                </a:lnTo>
                <a:lnTo>
                  <a:pt x="6454" y="477"/>
                </a:lnTo>
                <a:lnTo>
                  <a:pt x="6455" y="488"/>
                </a:lnTo>
                <a:lnTo>
                  <a:pt x="6456" y="498"/>
                </a:lnTo>
                <a:lnTo>
                  <a:pt x="6457" y="507"/>
                </a:lnTo>
                <a:lnTo>
                  <a:pt x="6458" y="512"/>
                </a:lnTo>
                <a:lnTo>
                  <a:pt x="6459" y="516"/>
                </a:lnTo>
                <a:lnTo>
                  <a:pt x="6462" y="524"/>
                </a:lnTo>
                <a:lnTo>
                  <a:pt x="6465" y="531"/>
                </a:lnTo>
                <a:lnTo>
                  <a:pt x="6469" y="537"/>
                </a:lnTo>
                <a:lnTo>
                  <a:pt x="6471" y="540"/>
                </a:lnTo>
                <a:lnTo>
                  <a:pt x="6474" y="543"/>
                </a:lnTo>
                <a:lnTo>
                  <a:pt x="6479" y="548"/>
                </a:lnTo>
                <a:lnTo>
                  <a:pt x="6485" y="552"/>
                </a:lnTo>
                <a:lnTo>
                  <a:pt x="6492" y="555"/>
                </a:lnTo>
                <a:lnTo>
                  <a:pt x="6501" y="558"/>
                </a:lnTo>
                <a:lnTo>
                  <a:pt x="6506" y="560"/>
                </a:lnTo>
                <a:lnTo>
                  <a:pt x="6511" y="561"/>
                </a:lnTo>
                <a:lnTo>
                  <a:pt x="6521" y="562"/>
                </a:lnTo>
                <a:lnTo>
                  <a:pt x="6532" y="563"/>
                </a:lnTo>
                <a:lnTo>
                  <a:pt x="6544" y="564"/>
                </a:lnTo>
                <a:lnTo>
                  <a:pt x="6570" y="563"/>
                </a:lnTo>
                <a:lnTo>
                  <a:pt x="6596" y="563"/>
                </a:lnTo>
                <a:lnTo>
                  <a:pt x="6623" y="561"/>
                </a:lnTo>
                <a:lnTo>
                  <a:pt x="6650" y="559"/>
                </a:lnTo>
                <a:close/>
                <a:moveTo>
                  <a:pt x="128" y="0"/>
                </a:moveTo>
                <a:lnTo>
                  <a:pt x="626" y="0"/>
                </a:lnTo>
                <a:lnTo>
                  <a:pt x="1123" y="0"/>
                </a:lnTo>
                <a:lnTo>
                  <a:pt x="1123" y="672"/>
                </a:lnTo>
                <a:lnTo>
                  <a:pt x="995" y="800"/>
                </a:lnTo>
                <a:lnTo>
                  <a:pt x="497" y="800"/>
                </a:lnTo>
                <a:lnTo>
                  <a:pt x="0" y="800"/>
                </a:lnTo>
                <a:lnTo>
                  <a:pt x="0" y="128"/>
                </a:lnTo>
                <a:lnTo>
                  <a:pt x="128" y="0"/>
                </a:lnTo>
                <a:close/>
                <a:moveTo>
                  <a:pt x="609" y="698"/>
                </a:moveTo>
                <a:lnTo>
                  <a:pt x="548" y="601"/>
                </a:lnTo>
                <a:lnTo>
                  <a:pt x="553" y="597"/>
                </a:lnTo>
                <a:lnTo>
                  <a:pt x="559" y="594"/>
                </a:lnTo>
                <a:lnTo>
                  <a:pt x="564" y="590"/>
                </a:lnTo>
                <a:lnTo>
                  <a:pt x="568" y="585"/>
                </a:lnTo>
                <a:lnTo>
                  <a:pt x="573" y="581"/>
                </a:lnTo>
                <a:lnTo>
                  <a:pt x="577" y="576"/>
                </a:lnTo>
                <a:lnTo>
                  <a:pt x="585" y="567"/>
                </a:lnTo>
                <a:lnTo>
                  <a:pt x="592" y="556"/>
                </a:lnTo>
                <a:lnTo>
                  <a:pt x="598" y="545"/>
                </a:lnTo>
                <a:lnTo>
                  <a:pt x="604" y="533"/>
                </a:lnTo>
                <a:lnTo>
                  <a:pt x="609" y="520"/>
                </a:lnTo>
                <a:lnTo>
                  <a:pt x="613" y="506"/>
                </a:lnTo>
                <a:lnTo>
                  <a:pt x="617" y="491"/>
                </a:lnTo>
                <a:lnTo>
                  <a:pt x="620" y="475"/>
                </a:lnTo>
                <a:lnTo>
                  <a:pt x="623" y="458"/>
                </a:lnTo>
                <a:lnTo>
                  <a:pt x="625" y="440"/>
                </a:lnTo>
                <a:lnTo>
                  <a:pt x="626" y="421"/>
                </a:lnTo>
                <a:lnTo>
                  <a:pt x="627" y="411"/>
                </a:lnTo>
                <a:lnTo>
                  <a:pt x="627" y="401"/>
                </a:lnTo>
                <a:lnTo>
                  <a:pt x="627" y="380"/>
                </a:lnTo>
                <a:lnTo>
                  <a:pt x="627" y="364"/>
                </a:lnTo>
                <a:lnTo>
                  <a:pt x="627" y="348"/>
                </a:lnTo>
                <a:lnTo>
                  <a:pt x="625" y="319"/>
                </a:lnTo>
                <a:lnTo>
                  <a:pt x="623" y="305"/>
                </a:lnTo>
                <a:lnTo>
                  <a:pt x="621" y="291"/>
                </a:lnTo>
                <a:lnTo>
                  <a:pt x="619" y="278"/>
                </a:lnTo>
                <a:lnTo>
                  <a:pt x="616" y="266"/>
                </a:lnTo>
                <a:lnTo>
                  <a:pt x="613" y="254"/>
                </a:lnTo>
                <a:lnTo>
                  <a:pt x="610" y="243"/>
                </a:lnTo>
                <a:lnTo>
                  <a:pt x="606" y="232"/>
                </a:lnTo>
                <a:lnTo>
                  <a:pt x="602" y="222"/>
                </a:lnTo>
                <a:lnTo>
                  <a:pt x="598" y="212"/>
                </a:lnTo>
                <a:lnTo>
                  <a:pt x="593" y="203"/>
                </a:lnTo>
                <a:lnTo>
                  <a:pt x="588" y="194"/>
                </a:lnTo>
                <a:lnTo>
                  <a:pt x="583" y="186"/>
                </a:lnTo>
                <a:lnTo>
                  <a:pt x="577" y="178"/>
                </a:lnTo>
                <a:lnTo>
                  <a:pt x="571" y="171"/>
                </a:lnTo>
                <a:lnTo>
                  <a:pt x="564" y="165"/>
                </a:lnTo>
                <a:lnTo>
                  <a:pt x="555" y="158"/>
                </a:lnTo>
                <a:lnTo>
                  <a:pt x="547" y="153"/>
                </a:lnTo>
                <a:lnTo>
                  <a:pt x="539" y="148"/>
                </a:lnTo>
                <a:lnTo>
                  <a:pt x="530" y="143"/>
                </a:lnTo>
                <a:lnTo>
                  <a:pt x="521" y="139"/>
                </a:lnTo>
                <a:lnTo>
                  <a:pt x="511" y="135"/>
                </a:lnTo>
                <a:lnTo>
                  <a:pt x="500" y="132"/>
                </a:lnTo>
                <a:lnTo>
                  <a:pt x="489" y="129"/>
                </a:lnTo>
                <a:lnTo>
                  <a:pt x="478" y="127"/>
                </a:lnTo>
                <a:lnTo>
                  <a:pt x="466" y="125"/>
                </a:lnTo>
                <a:lnTo>
                  <a:pt x="453" y="124"/>
                </a:lnTo>
                <a:lnTo>
                  <a:pt x="440" y="123"/>
                </a:lnTo>
                <a:lnTo>
                  <a:pt x="426" y="123"/>
                </a:lnTo>
                <a:lnTo>
                  <a:pt x="413" y="123"/>
                </a:lnTo>
                <a:lnTo>
                  <a:pt x="400" y="124"/>
                </a:lnTo>
                <a:lnTo>
                  <a:pt x="387" y="125"/>
                </a:lnTo>
                <a:lnTo>
                  <a:pt x="375" y="127"/>
                </a:lnTo>
                <a:lnTo>
                  <a:pt x="363" y="129"/>
                </a:lnTo>
                <a:lnTo>
                  <a:pt x="352" y="132"/>
                </a:lnTo>
                <a:lnTo>
                  <a:pt x="342" y="135"/>
                </a:lnTo>
                <a:lnTo>
                  <a:pt x="332" y="139"/>
                </a:lnTo>
                <a:lnTo>
                  <a:pt x="322" y="143"/>
                </a:lnTo>
                <a:lnTo>
                  <a:pt x="313" y="148"/>
                </a:lnTo>
                <a:lnTo>
                  <a:pt x="305" y="153"/>
                </a:lnTo>
                <a:lnTo>
                  <a:pt x="297" y="159"/>
                </a:lnTo>
                <a:lnTo>
                  <a:pt x="290" y="165"/>
                </a:lnTo>
                <a:lnTo>
                  <a:pt x="283" y="172"/>
                </a:lnTo>
                <a:lnTo>
                  <a:pt x="276" y="179"/>
                </a:lnTo>
                <a:lnTo>
                  <a:pt x="270" y="186"/>
                </a:lnTo>
                <a:lnTo>
                  <a:pt x="265" y="195"/>
                </a:lnTo>
                <a:lnTo>
                  <a:pt x="260" y="203"/>
                </a:lnTo>
                <a:lnTo>
                  <a:pt x="255" y="212"/>
                </a:lnTo>
                <a:lnTo>
                  <a:pt x="251" y="222"/>
                </a:lnTo>
                <a:lnTo>
                  <a:pt x="247" y="233"/>
                </a:lnTo>
                <a:lnTo>
                  <a:pt x="243" y="243"/>
                </a:lnTo>
                <a:lnTo>
                  <a:pt x="240" y="255"/>
                </a:lnTo>
                <a:lnTo>
                  <a:pt x="237" y="267"/>
                </a:lnTo>
                <a:lnTo>
                  <a:pt x="232" y="292"/>
                </a:lnTo>
                <a:lnTo>
                  <a:pt x="230" y="305"/>
                </a:lnTo>
                <a:lnTo>
                  <a:pt x="228" y="319"/>
                </a:lnTo>
                <a:lnTo>
                  <a:pt x="227" y="334"/>
                </a:lnTo>
                <a:lnTo>
                  <a:pt x="226" y="349"/>
                </a:lnTo>
                <a:lnTo>
                  <a:pt x="226" y="364"/>
                </a:lnTo>
                <a:lnTo>
                  <a:pt x="225" y="380"/>
                </a:lnTo>
                <a:lnTo>
                  <a:pt x="226" y="396"/>
                </a:lnTo>
                <a:lnTo>
                  <a:pt x="226" y="412"/>
                </a:lnTo>
                <a:lnTo>
                  <a:pt x="228" y="441"/>
                </a:lnTo>
                <a:lnTo>
                  <a:pt x="230" y="455"/>
                </a:lnTo>
                <a:lnTo>
                  <a:pt x="232" y="469"/>
                </a:lnTo>
                <a:lnTo>
                  <a:pt x="236" y="494"/>
                </a:lnTo>
                <a:lnTo>
                  <a:pt x="239" y="505"/>
                </a:lnTo>
                <a:lnTo>
                  <a:pt x="243" y="516"/>
                </a:lnTo>
                <a:lnTo>
                  <a:pt x="244" y="522"/>
                </a:lnTo>
                <a:lnTo>
                  <a:pt x="246" y="527"/>
                </a:lnTo>
                <a:lnTo>
                  <a:pt x="250" y="537"/>
                </a:lnTo>
                <a:lnTo>
                  <a:pt x="255" y="546"/>
                </a:lnTo>
                <a:lnTo>
                  <a:pt x="259" y="555"/>
                </a:lnTo>
                <a:lnTo>
                  <a:pt x="264" y="564"/>
                </a:lnTo>
                <a:lnTo>
                  <a:pt x="270" y="572"/>
                </a:lnTo>
                <a:lnTo>
                  <a:pt x="275" y="579"/>
                </a:lnTo>
                <a:lnTo>
                  <a:pt x="282" y="586"/>
                </a:lnTo>
                <a:lnTo>
                  <a:pt x="289" y="592"/>
                </a:lnTo>
                <a:lnTo>
                  <a:pt x="296" y="598"/>
                </a:lnTo>
                <a:lnTo>
                  <a:pt x="304" y="603"/>
                </a:lnTo>
                <a:lnTo>
                  <a:pt x="312" y="608"/>
                </a:lnTo>
                <a:lnTo>
                  <a:pt x="321" y="613"/>
                </a:lnTo>
                <a:lnTo>
                  <a:pt x="331" y="617"/>
                </a:lnTo>
                <a:lnTo>
                  <a:pt x="341" y="620"/>
                </a:lnTo>
                <a:lnTo>
                  <a:pt x="352" y="624"/>
                </a:lnTo>
                <a:lnTo>
                  <a:pt x="363" y="626"/>
                </a:lnTo>
                <a:lnTo>
                  <a:pt x="374" y="628"/>
                </a:lnTo>
                <a:lnTo>
                  <a:pt x="387" y="630"/>
                </a:lnTo>
                <a:lnTo>
                  <a:pt x="399" y="631"/>
                </a:lnTo>
                <a:lnTo>
                  <a:pt x="412" y="632"/>
                </a:lnTo>
                <a:lnTo>
                  <a:pt x="426" y="632"/>
                </a:lnTo>
                <a:lnTo>
                  <a:pt x="440" y="632"/>
                </a:lnTo>
                <a:lnTo>
                  <a:pt x="452" y="631"/>
                </a:lnTo>
                <a:lnTo>
                  <a:pt x="462" y="630"/>
                </a:lnTo>
                <a:lnTo>
                  <a:pt x="470" y="628"/>
                </a:lnTo>
                <a:lnTo>
                  <a:pt x="534" y="733"/>
                </a:lnTo>
                <a:lnTo>
                  <a:pt x="609" y="698"/>
                </a:lnTo>
                <a:close/>
                <a:moveTo>
                  <a:pt x="819" y="632"/>
                </a:moveTo>
                <a:lnTo>
                  <a:pt x="833" y="631"/>
                </a:lnTo>
                <a:lnTo>
                  <a:pt x="850" y="630"/>
                </a:lnTo>
                <a:lnTo>
                  <a:pt x="870" y="627"/>
                </a:lnTo>
                <a:lnTo>
                  <a:pt x="893" y="623"/>
                </a:lnTo>
                <a:lnTo>
                  <a:pt x="889" y="560"/>
                </a:lnTo>
                <a:lnTo>
                  <a:pt x="830" y="562"/>
                </a:lnTo>
                <a:lnTo>
                  <a:pt x="824" y="562"/>
                </a:lnTo>
                <a:lnTo>
                  <a:pt x="818" y="561"/>
                </a:lnTo>
                <a:lnTo>
                  <a:pt x="813" y="560"/>
                </a:lnTo>
                <a:lnTo>
                  <a:pt x="808" y="559"/>
                </a:lnTo>
                <a:lnTo>
                  <a:pt x="805" y="557"/>
                </a:lnTo>
                <a:lnTo>
                  <a:pt x="801" y="554"/>
                </a:lnTo>
                <a:lnTo>
                  <a:pt x="799" y="551"/>
                </a:lnTo>
                <a:lnTo>
                  <a:pt x="797" y="548"/>
                </a:lnTo>
                <a:lnTo>
                  <a:pt x="795" y="544"/>
                </a:lnTo>
                <a:lnTo>
                  <a:pt x="794" y="539"/>
                </a:lnTo>
                <a:lnTo>
                  <a:pt x="793" y="533"/>
                </a:lnTo>
                <a:lnTo>
                  <a:pt x="792" y="526"/>
                </a:lnTo>
                <a:lnTo>
                  <a:pt x="791" y="510"/>
                </a:lnTo>
                <a:lnTo>
                  <a:pt x="790" y="489"/>
                </a:lnTo>
                <a:lnTo>
                  <a:pt x="790" y="331"/>
                </a:lnTo>
                <a:lnTo>
                  <a:pt x="890" y="331"/>
                </a:lnTo>
                <a:lnTo>
                  <a:pt x="890" y="264"/>
                </a:lnTo>
                <a:lnTo>
                  <a:pt x="790" y="264"/>
                </a:lnTo>
                <a:lnTo>
                  <a:pt x="790" y="160"/>
                </a:lnTo>
                <a:lnTo>
                  <a:pt x="713" y="160"/>
                </a:lnTo>
                <a:lnTo>
                  <a:pt x="713" y="264"/>
                </a:lnTo>
                <a:lnTo>
                  <a:pt x="667" y="264"/>
                </a:lnTo>
                <a:lnTo>
                  <a:pt x="667" y="331"/>
                </a:lnTo>
                <a:lnTo>
                  <a:pt x="713" y="331"/>
                </a:lnTo>
                <a:lnTo>
                  <a:pt x="713" y="498"/>
                </a:lnTo>
                <a:lnTo>
                  <a:pt x="713" y="517"/>
                </a:lnTo>
                <a:lnTo>
                  <a:pt x="714" y="534"/>
                </a:lnTo>
                <a:lnTo>
                  <a:pt x="716" y="549"/>
                </a:lnTo>
                <a:lnTo>
                  <a:pt x="718" y="563"/>
                </a:lnTo>
                <a:lnTo>
                  <a:pt x="722" y="576"/>
                </a:lnTo>
                <a:lnTo>
                  <a:pt x="725" y="587"/>
                </a:lnTo>
                <a:lnTo>
                  <a:pt x="730" y="596"/>
                </a:lnTo>
                <a:lnTo>
                  <a:pt x="735" y="604"/>
                </a:lnTo>
                <a:lnTo>
                  <a:pt x="742" y="611"/>
                </a:lnTo>
                <a:lnTo>
                  <a:pt x="745" y="614"/>
                </a:lnTo>
                <a:lnTo>
                  <a:pt x="749" y="616"/>
                </a:lnTo>
                <a:lnTo>
                  <a:pt x="758" y="621"/>
                </a:lnTo>
                <a:lnTo>
                  <a:pt x="768" y="625"/>
                </a:lnTo>
                <a:lnTo>
                  <a:pt x="773" y="627"/>
                </a:lnTo>
                <a:lnTo>
                  <a:pt x="779" y="628"/>
                </a:lnTo>
                <a:lnTo>
                  <a:pt x="791" y="630"/>
                </a:lnTo>
                <a:lnTo>
                  <a:pt x="805" y="632"/>
                </a:lnTo>
                <a:lnTo>
                  <a:pt x="819" y="632"/>
                </a:lnTo>
                <a:close/>
                <a:moveTo>
                  <a:pt x="426" y="193"/>
                </a:moveTo>
                <a:lnTo>
                  <a:pt x="435" y="193"/>
                </a:lnTo>
                <a:lnTo>
                  <a:pt x="443" y="194"/>
                </a:lnTo>
                <a:lnTo>
                  <a:pt x="457" y="196"/>
                </a:lnTo>
                <a:lnTo>
                  <a:pt x="464" y="197"/>
                </a:lnTo>
                <a:lnTo>
                  <a:pt x="471" y="199"/>
                </a:lnTo>
                <a:lnTo>
                  <a:pt x="477" y="201"/>
                </a:lnTo>
                <a:lnTo>
                  <a:pt x="483" y="204"/>
                </a:lnTo>
                <a:lnTo>
                  <a:pt x="489" y="207"/>
                </a:lnTo>
                <a:lnTo>
                  <a:pt x="494" y="210"/>
                </a:lnTo>
                <a:lnTo>
                  <a:pt x="499" y="214"/>
                </a:lnTo>
                <a:lnTo>
                  <a:pt x="501" y="216"/>
                </a:lnTo>
                <a:lnTo>
                  <a:pt x="504" y="218"/>
                </a:lnTo>
                <a:lnTo>
                  <a:pt x="508" y="222"/>
                </a:lnTo>
                <a:lnTo>
                  <a:pt x="512" y="227"/>
                </a:lnTo>
                <a:lnTo>
                  <a:pt x="519" y="237"/>
                </a:lnTo>
                <a:lnTo>
                  <a:pt x="525" y="249"/>
                </a:lnTo>
                <a:lnTo>
                  <a:pt x="527" y="256"/>
                </a:lnTo>
                <a:lnTo>
                  <a:pt x="530" y="263"/>
                </a:lnTo>
                <a:lnTo>
                  <a:pt x="534" y="279"/>
                </a:lnTo>
                <a:lnTo>
                  <a:pt x="537" y="296"/>
                </a:lnTo>
                <a:lnTo>
                  <a:pt x="540" y="314"/>
                </a:lnTo>
                <a:lnTo>
                  <a:pt x="542" y="335"/>
                </a:lnTo>
                <a:lnTo>
                  <a:pt x="543" y="357"/>
                </a:lnTo>
                <a:lnTo>
                  <a:pt x="544" y="381"/>
                </a:lnTo>
                <a:lnTo>
                  <a:pt x="543" y="405"/>
                </a:lnTo>
                <a:lnTo>
                  <a:pt x="542" y="427"/>
                </a:lnTo>
                <a:lnTo>
                  <a:pt x="540" y="447"/>
                </a:lnTo>
                <a:lnTo>
                  <a:pt x="538" y="465"/>
                </a:lnTo>
                <a:lnTo>
                  <a:pt x="534" y="482"/>
                </a:lnTo>
                <a:lnTo>
                  <a:pt x="530" y="497"/>
                </a:lnTo>
                <a:lnTo>
                  <a:pt x="528" y="503"/>
                </a:lnTo>
                <a:lnTo>
                  <a:pt x="525" y="510"/>
                </a:lnTo>
                <a:lnTo>
                  <a:pt x="519" y="521"/>
                </a:lnTo>
                <a:lnTo>
                  <a:pt x="516" y="526"/>
                </a:lnTo>
                <a:lnTo>
                  <a:pt x="513" y="531"/>
                </a:lnTo>
                <a:lnTo>
                  <a:pt x="509" y="535"/>
                </a:lnTo>
                <a:lnTo>
                  <a:pt x="505" y="539"/>
                </a:lnTo>
                <a:lnTo>
                  <a:pt x="500" y="543"/>
                </a:lnTo>
                <a:lnTo>
                  <a:pt x="495" y="546"/>
                </a:lnTo>
                <a:lnTo>
                  <a:pt x="490" y="549"/>
                </a:lnTo>
                <a:lnTo>
                  <a:pt x="484" y="552"/>
                </a:lnTo>
                <a:lnTo>
                  <a:pt x="478" y="554"/>
                </a:lnTo>
                <a:lnTo>
                  <a:pt x="472" y="556"/>
                </a:lnTo>
                <a:lnTo>
                  <a:pt x="458" y="560"/>
                </a:lnTo>
                <a:lnTo>
                  <a:pt x="443" y="562"/>
                </a:lnTo>
                <a:lnTo>
                  <a:pt x="435" y="562"/>
                </a:lnTo>
                <a:lnTo>
                  <a:pt x="426" y="562"/>
                </a:lnTo>
                <a:lnTo>
                  <a:pt x="418" y="562"/>
                </a:lnTo>
                <a:lnTo>
                  <a:pt x="410" y="562"/>
                </a:lnTo>
                <a:lnTo>
                  <a:pt x="402" y="561"/>
                </a:lnTo>
                <a:lnTo>
                  <a:pt x="394" y="560"/>
                </a:lnTo>
                <a:lnTo>
                  <a:pt x="381" y="556"/>
                </a:lnTo>
                <a:lnTo>
                  <a:pt x="374" y="554"/>
                </a:lnTo>
                <a:lnTo>
                  <a:pt x="368" y="552"/>
                </a:lnTo>
                <a:lnTo>
                  <a:pt x="363" y="549"/>
                </a:lnTo>
                <a:lnTo>
                  <a:pt x="357" y="546"/>
                </a:lnTo>
                <a:lnTo>
                  <a:pt x="352" y="542"/>
                </a:lnTo>
                <a:lnTo>
                  <a:pt x="348" y="539"/>
                </a:lnTo>
                <a:lnTo>
                  <a:pt x="343" y="534"/>
                </a:lnTo>
                <a:lnTo>
                  <a:pt x="339" y="530"/>
                </a:lnTo>
                <a:lnTo>
                  <a:pt x="336" y="525"/>
                </a:lnTo>
                <a:lnTo>
                  <a:pt x="333" y="520"/>
                </a:lnTo>
                <a:lnTo>
                  <a:pt x="330" y="515"/>
                </a:lnTo>
                <a:lnTo>
                  <a:pt x="327" y="509"/>
                </a:lnTo>
                <a:lnTo>
                  <a:pt x="322" y="496"/>
                </a:lnTo>
                <a:lnTo>
                  <a:pt x="318" y="481"/>
                </a:lnTo>
                <a:lnTo>
                  <a:pt x="314" y="464"/>
                </a:lnTo>
                <a:lnTo>
                  <a:pt x="312" y="446"/>
                </a:lnTo>
                <a:lnTo>
                  <a:pt x="310" y="426"/>
                </a:lnTo>
                <a:lnTo>
                  <a:pt x="309" y="404"/>
                </a:lnTo>
                <a:lnTo>
                  <a:pt x="308" y="380"/>
                </a:lnTo>
                <a:lnTo>
                  <a:pt x="309" y="356"/>
                </a:lnTo>
                <a:lnTo>
                  <a:pt x="310" y="334"/>
                </a:lnTo>
                <a:lnTo>
                  <a:pt x="312" y="314"/>
                </a:lnTo>
                <a:lnTo>
                  <a:pt x="314" y="295"/>
                </a:lnTo>
                <a:lnTo>
                  <a:pt x="318" y="278"/>
                </a:lnTo>
                <a:lnTo>
                  <a:pt x="322" y="263"/>
                </a:lnTo>
                <a:lnTo>
                  <a:pt x="327" y="249"/>
                </a:lnTo>
                <a:lnTo>
                  <a:pt x="330" y="243"/>
                </a:lnTo>
                <a:lnTo>
                  <a:pt x="333" y="237"/>
                </a:lnTo>
                <a:lnTo>
                  <a:pt x="337" y="232"/>
                </a:lnTo>
                <a:lnTo>
                  <a:pt x="340" y="227"/>
                </a:lnTo>
                <a:lnTo>
                  <a:pt x="344" y="222"/>
                </a:lnTo>
                <a:lnTo>
                  <a:pt x="349" y="218"/>
                </a:lnTo>
                <a:lnTo>
                  <a:pt x="358" y="210"/>
                </a:lnTo>
                <a:lnTo>
                  <a:pt x="364" y="207"/>
                </a:lnTo>
                <a:lnTo>
                  <a:pt x="369" y="204"/>
                </a:lnTo>
                <a:lnTo>
                  <a:pt x="381" y="199"/>
                </a:lnTo>
                <a:lnTo>
                  <a:pt x="388" y="197"/>
                </a:lnTo>
                <a:lnTo>
                  <a:pt x="395" y="196"/>
                </a:lnTo>
                <a:lnTo>
                  <a:pt x="402" y="194"/>
                </a:lnTo>
                <a:lnTo>
                  <a:pt x="410" y="194"/>
                </a:lnTo>
                <a:lnTo>
                  <a:pt x="418" y="193"/>
                </a:lnTo>
                <a:lnTo>
                  <a:pt x="426" y="193"/>
                </a:lnTo>
                <a:close/>
                <a:moveTo>
                  <a:pt x="1572" y="632"/>
                </a:moveTo>
                <a:lnTo>
                  <a:pt x="1559" y="632"/>
                </a:lnTo>
                <a:lnTo>
                  <a:pt x="1545" y="631"/>
                </a:lnTo>
                <a:lnTo>
                  <a:pt x="1533" y="630"/>
                </a:lnTo>
                <a:lnTo>
                  <a:pt x="1520" y="628"/>
                </a:lnTo>
                <a:lnTo>
                  <a:pt x="1509" y="626"/>
                </a:lnTo>
                <a:lnTo>
                  <a:pt x="1498" y="624"/>
                </a:lnTo>
                <a:lnTo>
                  <a:pt x="1487" y="620"/>
                </a:lnTo>
                <a:lnTo>
                  <a:pt x="1477" y="617"/>
                </a:lnTo>
                <a:lnTo>
                  <a:pt x="1467" y="613"/>
                </a:lnTo>
                <a:lnTo>
                  <a:pt x="1458" y="608"/>
                </a:lnTo>
                <a:lnTo>
                  <a:pt x="1450" y="603"/>
                </a:lnTo>
                <a:lnTo>
                  <a:pt x="1442" y="598"/>
                </a:lnTo>
                <a:lnTo>
                  <a:pt x="1435" y="592"/>
                </a:lnTo>
                <a:lnTo>
                  <a:pt x="1431" y="589"/>
                </a:lnTo>
                <a:lnTo>
                  <a:pt x="1428" y="586"/>
                </a:lnTo>
                <a:lnTo>
                  <a:pt x="1421" y="579"/>
                </a:lnTo>
                <a:lnTo>
                  <a:pt x="1416" y="572"/>
                </a:lnTo>
                <a:lnTo>
                  <a:pt x="1410" y="564"/>
                </a:lnTo>
                <a:lnTo>
                  <a:pt x="1405" y="555"/>
                </a:lnTo>
                <a:lnTo>
                  <a:pt x="1401" y="546"/>
                </a:lnTo>
                <a:lnTo>
                  <a:pt x="1396" y="537"/>
                </a:lnTo>
                <a:lnTo>
                  <a:pt x="1392" y="527"/>
                </a:lnTo>
                <a:lnTo>
                  <a:pt x="1389" y="516"/>
                </a:lnTo>
                <a:lnTo>
                  <a:pt x="1385" y="505"/>
                </a:lnTo>
                <a:lnTo>
                  <a:pt x="1382" y="494"/>
                </a:lnTo>
                <a:lnTo>
                  <a:pt x="1380" y="481"/>
                </a:lnTo>
                <a:lnTo>
                  <a:pt x="1378" y="469"/>
                </a:lnTo>
                <a:lnTo>
                  <a:pt x="1376" y="455"/>
                </a:lnTo>
                <a:lnTo>
                  <a:pt x="1374" y="441"/>
                </a:lnTo>
                <a:lnTo>
                  <a:pt x="1373" y="427"/>
                </a:lnTo>
                <a:lnTo>
                  <a:pt x="1372" y="412"/>
                </a:lnTo>
                <a:lnTo>
                  <a:pt x="1372" y="396"/>
                </a:lnTo>
                <a:lnTo>
                  <a:pt x="1371" y="380"/>
                </a:lnTo>
                <a:lnTo>
                  <a:pt x="1372" y="364"/>
                </a:lnTo>
                <a:lnTo>
                  <a:pt x="1372" y="349"/>
                </a:lnTo>
                <a:lnTo>
                  <a:pt x="1374" y="319"/>
                </a:lnTo>
                <a:lnTo>
                  <a:pt x="1376" y="305"/>
                </a:lnTo>
                <a:lnTo>
                  <a:pt x="1378" y="292"/>
                </a:lnTo>
                <a:lnTo>
                  <a:pt x="1380" y="279"/>
                </a:lnTo>
                <a:lnTo>
                  <a:pt x="1383" y="267"/>
                </a:lnTo>
                <a:lnTo>
                  <a:pt x="1386" y="255"/>
                </a:lnTo>
                <a:lnTo>
                  <a:pt x="1389" y="243"/>
                </a:lnTo>
                <a:lnTo>
                  <a:pt x="1393" y="233"/>
                </a:lnTo>
                <a:lnTo>
                  <a:pt x="1397" y="222"/>
                </a:lnTo>
                <a:lnTo>
                  <a:pt x="1401" y="212"/>
                </a:lnTo>
                <a:lnTo>
                  <a:pt x="1406" y="203"/>
                </a:lnTo>
                <a:lnTo>
                  <a:pt x="1411" y="195"/>
                </a:lnTo>
                <a:lnTo>
                  <a:pt x="1416" y="186"/>
                </a:lnTo>
                <a:lnTo>
                  <a:pt x="1419" y="182"/>
                </a:lnTo>
                <a:lnTo>
                  <a:pt x="1422" y="179"/>
                </a:lnTo>
                <a:lnTo>
                  <a:pt x="1429" y="172"/>
                </a:lnTo>
                <a:lnTo>
                  <a:pt x="1436" y="165"/>
                </a:lnTo>
                <a:lnTo>
                  <a:pt x="1443" y="159"/>
                </a:lnTo>
                <a:lnTo>
                  <a:pt x="1451" y="153"/>
                </a:lnTo>
                <a:lnTo>
                  <a:pt x="1459" y="148"/>
                </a:lnTo>
                <a:lnTo>
                  <a:pt x="1468" y="143"/>
                </a:lnTo>
                <a:lnTo>
                  <a:pt x="1478" y="139"/>
                </a:lnTo>
                <a:lnTo>
                  <a:pt x="1488" y="135"/>
                </a:lnTo>
                <a:lnTo>
                  <a:pt x="1498" y="132"/>
                </a:lnTo>
                <a:lnTo>
                  <a:pt x="1509" y="129"/>
                </a:lnTo>
                <a:lnTo>
                  <a:pt x="1521" y="127"/>
                </a:lnTo>
                <a:lnTo>
                  <a:pt x="1533" y="125"/>
                </a:lnTo>
                <a:lnTo>
                  <a:pt x="1546" y="124"/>
                </a:lnTo>
                <a:lnTo>
                  <a:pt x="1559" y="123"/>
                </a:lnTo>
                <a:lnTo>
                  <a:pt x="1572" y="123"/>
                </a:lnTo>
                <a:lnTo>
                  <a:pt x="1586" y="123"/>
                </a:lnTo>
                <a:lnTo>
                  <a:pt x="1599" y="124"/>
                </a:lnTo>
                <a:lnTo>
                  <a:pt x="1612" y="125"/>
                </a:lnTo>
                <a:lnTo>
                  <a:pt x="1624" y="127"/>
                </a:lnTo>
                <a:lnTo>
                  <a:pt x="1635" y="129"/>
                </a:lnTo>
                <a:lnTo>
                  <a:pt x="1646" y="132"/>
                </a:lnTo>
                <a:lnTo>
                  <a:pt x="1657" y="135"/>
                </a:lnTo>
                <a:lnTo>
                  <a:pt x="1667" y="139"/>
                </a:lnTo>
                <a:lnTo>
                  <a:pt x="1677" y="143"/>
                </a:lnTo>
                <a:lnTo>
                  <a:pt x="1686" y="148"/>
                </a:lnTo>
                <a:lnTo>
                  <a:pt x="1694" y="153"/>
                </a:lnTo>
                <a:lnTo>
                  <a:pt x="1702" y="158"/>
                </a:lnTo>
                <a:lnTo>
                  <a:pt x="1710" y="165"/>
                </a:lnTo>
                <a:lnTo>
                  <a:pt x="1713" y="168"/>
                </a:lnTo>
                <a:lnTo>
                  <a:pt x="1717" y="171"/>
                </a:lnTo>
                <a:lnTo>
                  <a:pt x="1723" y="178"/>
                </a:lnTo>
                <a:lnTo>
                  <a:pt x="1729" y="186"/>
                </a:lnTo>
                <a:lnTo>
                  <a:pt x="1734" y="194"/>
                </a:lnTo>
                <a:lnTo>
                  <a:pt x="1739" y="203"/>
                </a:lnTo>
                <a:lnTo>
                  <a:pt x="1744" y="212"/>
                </a:lnTo>
                <a:lnTo>
                  <a:pt x="1748" y="222"/>
                </a:lnTo>
                <a:lnTo>
                  <a:pt x="1756" y="243"/>
                </a:lnTo>
                <a:lnTo>
                  <a:pt x="1759" y="254"/>
                </a:lnTo>
                <a:lnTo>
                  <a:pt x="1762" y="266"/>
                </a:lnTo>
                <a:lnTo>
                  <a:pt x="1767" y="291"/>
                </a:lnTo>
                <a:lnTo>
                  <a:pt x="1769" y="305"/>
                </a:lnTo>
                <a:lnTo>
                  <a:pt x="1771" y="319"/>
                </a:lnTo>
                <a:lnTo>
                  <a:pt x="1772" y="333"/>
                </a:lnTo>
                <a:lnTo>
                  <a:pt x="1773" y="348"/>
                </a:lnTo>
                <a:lnTo>
                  <a:pt x="1773" y="364"/>
                </a:lnTo>
                <a:lnTo>
                  <a:pt x="1773" y="380"/>
                </a:lnTo>
                <a:lnTo>
                  <a:pt x="1773" y="401"/>
                </a:lnTo>
                <a:lnTo>
                  <a:pt x="1772" y="421"/>
                </a:lnTo>
                <a:lnTo>
                  <a:pt x="1771" y="440"/>
                </a:lnTo>
                <a:lnTo>
                  <a:pt x="1769" y="458"/>
                </a:lnTo>
                <a:lnTo>
                  <a:pt x="1766" y="475"/>
                </a:lnTo>
                <a:lnTo>
                  <a:pt x="1763" y="491"/>
                </a:lnTo>
                <a:lnTo>
                  <a:pt x="1759" y="506"/>
                </a:lnTo>
                <a:lnTo>
                  <a:pt x="1755" y="520"/>
                </a:lnTo>
                <a:lnTo>
                  <a:pt x="1750" y="533"/>
                </a:lnTo>
                <a:lnTo>
                  <a:pt x="1744" y="545"/>
                </a:lnTo>
                <a:lnTo>
                  <a:pt x="1738" y="556"/>
                </a:lnTo>
                <a:lnTo>
                  <a:pt x="1735" y="562"/>
                </a:lnTo>
                <a:lnTo>
                  <a:pt x="1731" y="567"/>
                </a:lnTo>
                <a:lnTo>
                  <a:pt x="1727" y="572"/>
                </a:lnTo>
                <a:lnTo>
                  <a:pt x="1723" y="576"/>
                </a:lnTo>
                <a:lnTo>
                  <a:pt x="1714" y="585"/>
                </a:lnTo>
                <a:lnTo>
                  <a:pt x="1705" y="594"/>
                </a:lnTo>
                <a:lnTo>
                  <a:pt x="1695" y="601"/>
                </a:lnTo>
                <a:lnTo>
                  <a:pt x="1755" y="698"/>
                </a:lnTo>
                <a:lnTo>
                  <a:pt x="1681" y="733"/>
                </a:lnTo>
                <a:lnTo>
                  <a:pt x="1616" y="628"/>
                </a:lnTo>
                <a:lnTo>
                  <a:pt x="1608" y="630"/>
                </a:lnTo>
                <a:lnTo>
                  <a:pt x="1598" y="631"/>
                </a:lnTo>
                <a:lnTo>
                  <a:pt x="1593" y="631"/>
                </a:lnTo>
                <a:lnTo>
                  <a:pt x="1586" y="632"/>
                </a:lnTo>
                <a:lnTo>
                  <a:pt x="1572" y="632"/>
                </a:lnTo>
                <a:close/>
                <a:moveTo>
                  <a:pt x="1479" y="520"/>
                </a:moveTo>
                <a:lnTo>
                  <a:pt x="1482" y="525"/>
                </a:lnTo>
                <a:lnTo>
                  <a:pt x="1486" y="530"/>
                </a:lnTo>
                <a:lnTo>
                  <a:pt x="1489" y="534"/>
                </a:lnTo>
                <a:lnTo>
                  <a:pt x="1494" y="539"/>
                </a:lnTo>
                <a:lnTo>
                  <a:pt x="1498" y="542"/>
                </a:lnTo>
                <a:lnTo>
                  <a:pt x="1503" y="546"/>
                </a:lnTo>
                <a:lnTo>
                  <a:pt x="1509" y="549"/>
                </a:lnTo>
                <a:lnTo>
                  <a:pt x="1514" y="552"/>
                </a:lnTo>
                <a:lnTo>
                  <a:pt x="1520" y="554"/>
                </a:lnTo>
                <a:lnTo>
                  <a:pt x="1527" y="556"/>
                </a:lnTo>
                <a:lnTo>
                  <a:pt x="1533" y="558"/>
                </a:lnTo>
                <a:lnTo>
                  <a:pt x="1541" y="560"/>
                </a:lnTo>
                <a:lnTo>
                  <a:pt x="1548" y="561"/>
                </a:lnTo>
                <a:lnTo>
                  <a:pt x="1556" y="562"/>
                </a:lnTo>
                <a:lnTo>
                  <a:pt x="1564" y="562"/>
                </a:lnTo>
                <a:lnTo>
                  <a:pt x="1572" y="562"/>
                </a:lnTo>
                <a:lnTo>
                  <a:pt x="1581" y="562"/>
                </a:lnTo>
                <a:lnTo>
                  <a:pt x="1589" y="562"/>
                </a:lnTo>
                <a:lnTo>
                  <a:pt x="1597" y="561"/>
                </a:lnTo>
                <a:lnTo>
                  <a:pt x="1604" y="560"/>
                </a:lnTo>
                <a:lnTo>
                  <a:pt x="1611" y="558"/>
                </a:lnTo>
                <a:lnTo>
                  <a:pt x="1618" y="556"/>
                </a:lnTo>
                <a:lnTo>
                  <a:pt x="1624" y="554"/>
                </a:lnTo>
                <a:lnTo>
                  <a:pt x="1630" y="552"/>
                </a:lnTo>
                <a:lnTo>
                  <a:pt x="1636" y="549"/>
                </a:lnTo>
                <a:lnTo>
                  <a:pt x="1641" y="546"/>
                </a:lnTo>
                <a:lnTo>
                  <a:pt x="1651" y="539"/>
                </a:lnTo>
                <a:lnTo>
                  <a:pt x="1655" y="535"/>
                </a:lnTo>
                <a:lnTo>
                  <a:pt x="1659" y="531"/>
                </a:lnTo>
                <a:lnTo>
                  <a:pt x="1662" y="526"/>
                </a:lnTo>
                <a:lnTo>
                  <a:pt x="1666" y="521"/>
                </a:lnTo>
                <a:lnTo>
                  <a:pt x="1672" y="510"/>
                </a:lnTo>
                <a:lnTo>
                  <a:pt x="1677" y="497"/>
                </a:lnTo>
                <a:lnTo>
                  <a:pt x="1681" y="482"/>
                </a:lnTo>
                <a:lnTo>
                  <a:pt x="1685" y="465"/>
                </a:lnTo>
                <a:lnTo>
                  <a:pt x="1687" y="447"/>
                </a:lnTo>
                <a:lnTo>
                  <a:pt x="1689" y="427"/>
                </a:lnTo>
                <a:lnTo>
                  <a:pt x="1690" y="405"/>
                </a:lnTo>
                <a:lnTo>
                  <a:pt x="1691" y="381"/>
                </a:lnTo>
                <a:lnTo>
                  <a:pt x="1690" y="357"/>
                </a:lnTo>
                <a:lnTo>
                  <a:pt x="1689" y="335"/>
                </a:lnTo>
                <a:lnTo>
                  <a:pt x="1687" y="314"/>
                </a:lnTo>
                <a:lnTo>
                  <a:pt x="1684" y="296"/>
                </a:lnTo>
                <a:lnTo>
                  <a:pt x="1681" y="279"/>
                </a:lnTo>
                <a:lnTo>
                  <a:pt x="1677" y="263"/>
                </a:lnTo>
                <a:lnTo>
                  <a:pt x="1672" y="249"/>
                </a:lnTo>
                <a:lnTo>
                  <a:pt x="1665" y="237"/>
                </a:lnTo>
                <a:lnTo>
                  <a:pt x="1662" y="232"/>
                </a:lnTo>
                <a:lnTo>
                  <a:pt x="1658" y="227"/>
                </a:lnTo>
                <a:lnTo>
                  <a:pt x="1654" y="222"/>
                </a:lnTo>
                <a:lnTo>
                  <a:pt x="1650" y="218"/>
                </a:lnTo>
                <a:lnTo>
                  <a:pt x="1640" y="210"/>
                </a:lnTo>
                <a:lnTo>
                  <a:pt x="1635" y="207"/>
                </a:lnTo>
                <a:lnTo>
                  <a:pt x="1629" y="204"/>
                </a:lnTo>
                <a:lnTo>
                  <a:pt x="1617" y="199"/>
                </a:lnTo>
                <a:lnTo>
                  <a:pt x="1610" y="197"/>
                </a:lnTo>
                <a:lnTo>
                  <a:pt x="1603" y="196"/>
                </a:lnTo>
                <a:lnTo>
                  <a:pt x="1596" y="194"/>
                </a:lnTo>
                <a:lnTo>
                  <a:pt x="1589" y="194"/>
                </a:lnTo>
                <a:lnTo>
                  <a:pt x="1581" y="193"/>
                </a:lnTo>
                <a:lnTo>
                  <a:pt x="1572" y="193"/>
                </a:lnTo>
                <a:lnTo>
                  <a:pt x="1564" y="193"/>
                </a:lnTo>
                <a:lnTo>
                  <a:pt x="1556" y="194"/>
                </a:lnTo>
                <a:lnTo>
                  <a:pt x="1541" y="196"/>
                </a:lnTo>
                <a:lnTo>
                  <a:pt x="1534" y="197"/>
                </a:lnTo>
                <a:lnTo>
                  <a:pt x="1527" y="199"/>
                </a:lnTo>
                <a:lnTo>
                  <a:pt x="1521" y="201"/>
                </a:lnTo>
                <a:lnTo>
                  <a:pt x="1515" y="204"/>
                </a:lnTo>
                <a:lnTo>
                  <a:pt x="1510" y="207"/>
                </a:lnTo>
                <a:lnTo>
                  <a:pt x="1504" y="210"/>
                </a:lnTo>
                <a:lnTo>
                  <a:pt x="1499" y="214"/>
                </a:lnTo>
                <a:lnTo>
                  <a:pt x="1495" y="218"/>
                </a:lnTo>
                <a:lnTo>
                  <a:pt x="1490" y="222"/>
                </a:lnTo>
                <a:lnTo>
                  <a:pt x="1486" y="227"/>
                </a:lnTo>
                <a:lnTo>
                  <a:pt x="1479" y="237"/>
                </a:lnTo>
                <a:lnTo>
                  <a:pt x="1473" y="249"/>
                </a:lnTo>
                <a:lnTo>
                  <a:pt x="1471" y="256"/>
                </a:lnTo>
                <a:lnTo>
                  <a:pt x="1468" y="263"/>
                </a:lnTo>
                <a:lnTo>
                  <a:pt x="1464" y="278"/>
                </a:lnTo>
                <a:lnTo>
                  <a:pt x="1461" y="295"/>
                </a:lnTo>
                <a:lnTo>
                  <a:pt x="1458" y="314"/>
                </a:lnTo>
                <a:lnTo>
                  <a:pt x="1456" y="334"/>
                </a:lnTo>
                <a:lnTo>
                  <a:pt x="1455" y="356"/>
                </a:lnTo>
                <a:lnTo>
                  <a:pt x="1454" y="380"/>
                </a:lnTo>
                <a:lnTo>
                  <a:pt x="1455" y="404"/>
                </a:lnTo>
                <a:lnTo>
                  <a:pt x="1456" y="426"/>
                </a:lnTo>
                <a:lnTo>
                  <a:pt x="1458" y="446"/>
                </a:lnTo>
                <a:lnTo>
                  <a:pt x="1460" y="464"/>
                </a:lnTo>
                <a:lnTo>
                  <a:pt x="1464" y="481"/>
                </a:lnTo>
                <a:lnTo>
                  <a:pt x="1468" y="496"/>
                </a:lnTo>
                <a:lnTo>
                  <a:pt x="1473" y="509"/>
                </a:lnTo>
                <a:lnTo>
                  <a:pt x="1479" y="520"/>
                </a:lnTo>
                <a:close/>
                <a:moveTo>
                  <a:pt x="2064" y="264"/>
                </a:moveTo>
                <a:lnTo>
                  <a:pt x="2142" y="264"/>
                </a:lnTo>
                <a:lnTo>
                  <a:pt x="2142" y="624"/>
                </a:lnTo>
                <a:lnTo>
                  <a:pt x="2064" y="624"/>
                </a:lnTo>
                <a:lnTo>
                  <a:pt x="2064" y="602"/>
                </a:lnTo>
                <a:lnTo>
                  <a:pt x="2051" y="609"/>
                </a:lnTo>
                <a:lnTo>
                  <a:pt x="2037" y="615"/>
                </a:lnTo>
                <a:lnTo>
                  <a:pt x="2025" y="620"/>
                </a:lnTo>
                <a:lnTo>
                  <a:pt x="2012" y="624"/>
                </a:lnTo>
                <a:lnTo>
                  <a:pt x="2000" y="628"/>
                </a:lnTo>
                <a:lnTo>
                  <a:pt x="1989" y="630"/>
                </a:lnTo>
                <a:lnTo>
                  <a:pt x="1977" y="632"/>
                </a:lnTo>
                <a:lnTo>
                  <a:pt x="1966" y="632"/>
                </a:lnTo>
                <a:lnTo>
                  <a:pt x="1948" y="631"/>
                </a:lnTo>
                <a:lnTo>
                  <a:pt x="1932" y="630"/>
                </a:lnTo>
                <a:lnTo>
                  <a:pt x="1924" y="628"/>
                </a:lnTo>
                <a:lnTo>
                  <a:pt x="1917" y="626"/>
                </a:lnTo>
                <a:lnTo>
                  <a:pt x="1904" y="622"/>
                </a:lnTo>
                <a:lnTo>
                  <a:pt x="1892" y="616"/>
                </a:lnTo>
                <a:lnTo>
                  <a:pt x="1887" y="613"/>
                </a:lnTo>
                <a:lnTo>
                  <a:pt x="1882" y="610"/>
                </a:lnTo>
                <a:lnTo>
                  <a:pt x="1878" y="606"/>
                </a:lnTo>
                <a:lnTo>
                  <a:pt x="1874" y="601"/>
                </a:lnTo>
                <a:lnTo>
                  <a:pt x="1870" y="597"/>
                </a:lnTo>
                <a:lnTo>
                  <a:pt x="1866" y="592"/>
                </a:lnTo>
                <a:lnTo>
                  <a:pt x="1861" y="581"/>
                </a:lnTo>
                <a:lnTo>
                  <a:pt x="1855" y="568"/>
                </a:lnTo>
                <a:lnTo>
                  <a:pt x="1851" y="554"/>
                </a:lnTo>
                <a:lnTo>
                  <a:pt x="1848" y="537"/>
                </a:lnTo>
                <a:lnTo>
                  <a:pt x="1845" y="519"/>
                </a:lnTo>
                <a:lnTo>
                  <a:pt x="1843" y="498"/>
                </a:lnTo>
                <a:lnTo>
                  <a:pt x="1842" y="476"/>
                </a:lnTo>
                <a:lnTo>
                  <a:pt x="1841" y="452"/>
                </a:lnTo>
                <a:lnTo>
                  <a:pt x="1841" y="264"/>
                </a:lnTo>
                <a:lnTo>
                  <a:pt x="1920" y="264"/>
                </a:lnTo>
                <a:lnTo>
                  <a:pt x="1920" y="453"/>
                </a:lnTo>
                <a:lnTo>
                  <a:pt x="1920" y="468"/>
                </a:lnTo>
                <a:lnTo>
                  <a:pt x="1920" y="483"/>
                </a:lnTo>
                <a:lnTo>
                  <a:pt x="1922" y="507"/>
                </a:lnTo>
                <a:lnTo>
                  <a:pt x="1924" y="517"/>
                </a:lnTo>
                <a:lnTo>
                  <a:pt x="1926" y="526"/>
                </a:lnTo>
                <a:lnTo>
                  <a:pt x="1928" y="534"/>
                </a:lnTo>
                <a:lnTo>
                  <a:pt x="1931" y="540"/>
                </a:lnTo>
                <a:lnTo>
                  <a:pt x="1934" y="545"/>
                </a:lnTo>
                <a:lnTo>
                  <a:pt x="1936" y="547"/>
                </a:lnTo>
                <a:lnTo>
                  <a:pt x="1938" y="550"/>
                </a:lnTo>
                <a:lnTo>
                  <a:pt x="1940" y="552"/>
                </a:lnTo>
                <a:lnTo>
                  <a:pt x="1943" y="553"/>
                </a:lnTo>
                <a:lnTo>
                  <a:pt x="1949" y="557"/>
                </a:lnTo>
                <a:lnTo>
                  <a:pt x="1955" y="559"/>
                </a:lnTo>
                <a:lnTo>
                  <a:pt x="1963" y="561"/>
                </a:lnTo>
                <a:lnTo>
                  <a:pt x="1971" y="562"/>
                </a:lnTo>
                <a:lnTo>
                  <a:pt x="1981" y="562"/>
                </a:lnTo>
                <a:lnTo>
                  <a:pt x="1991" y="562"/>
                </a:lnTo>
                <a:lnTo>
                  <a:pt x="2000" y="561"/>
                </a:lnTo>
                <a:lnTo>
                  <a:pt x="2009" y="560"/>
                </a:lnTo>
                <a:lnTo>
                  <a:pt x="2018" y="559"/>
                </a:lnTo>
                <a:lnTo>
                  <a:pt x="2027" y="557"/>
                </a:lnTo>
                <a:lnTo>
                  <a:pt x="2036" y="554"/>
                </a:lnTo>
                <a:lnTo>
                  <a:pt x="2045" y="551"/>
                </a:lnTo>
                <a:lnTo>
                  <a:pt x="2053" y="548"/>
                </a:lnTo>
                <a:lnTo>
                  <a:pt x="2064" y="543"/>
                </a:lnTo>
                <a:lnTo>
                  <a:pt x="2064" y="264"/>
                </a:lnTo>
                <a:close/>
                <a:moveTo>
                  <a:pt x="2489" y="375"/>
                </a:moveTo>
                <a:lnTo>
                  <a:pt x="2489" y="539"/>
                </a:lnTo>
                <a:lnTo>
                  <a:pt x="2489" y="543"/>
                </a:lnTo>
                <a:lnTo>
                  <a:pt x="2490" y="547"/>
                </a:lnTo>
                <a:lnTo>
                  <a:pt x="2492" y="553"/>
                </a:lnTo>
                <a:lnTo>
                  <a:pt x="2494" y="558"/>
                </a:lnTo>
                <a:lnTo>
                  <a:pt x="2497" y="563"/>
                </a:lnTo>
                <a:lnTo>
                  <a:pt x="2502" y="566"/>
                </a:lnTo>
                <a:lnTo>
                  <a:pt x="2507" y="569"/>
                </a:lnTo>
                <a:lnTo>
                  <a:pt x="2513" y="571"/>
                </a:lnTo>
                <a:lnTo>
                  <a:pt x="2521" y="572"/>
                </a:lnTo>
                <a:lnTo>
                  <a:pt x="2519" y="632"/>
                </a:lnTo>
                <a:lnTo>
                  <a:pt x="2504" y="632"/>
                </a:lnTo>
                <a:lnTo>
                  <a:pt x="2489" y="630"/>
                </a:lnTo>
                <a:lnTo>
                  <a:pt x="2476" y="628"/>
                </a:lnTo>
                <a:lnTo>
                  <a:pt x="2470" y="627"/>
                </a:lnTo>
                <a:lnTo>
                  <a:pt x="2464" y="625"/>
                </a:lnTo>
                <a:lnTo>
                  <a:pt x="2458" y="624"/>
                </a:lnTo>
                <a:lnTo>
                  <a:pt x="2452" y="622"/>
                </a:lnTo>
                <a:lnTo>
                  <a:pt x="2442" y="617"/>
                </a:lnTo>
                <a:lnTo>
                  <a:pt x="2432" y="612"/>
                </a:lnTo>
                <a:lnTo>
                  <a:pt x="2423" y="605"/>
                </a:lnTo>
                <a:lnTo>
                  <a:pt x="2407" y="612"/>
                </a:lnTo>
                <a:lnTo>
                  <a:pt x="2393" y="617"/>
                </a:lnTo>
                <a:lnTo>
                  <a:pt x="2379" y="622"/>
                </a:lnTo>
                <a:lnTo>
                  <a:pt x="2364" y="625"/>
                </a:lnTo>
                <a:lnTo>
                  <a:pt x="2350" y="628"/>
                </a:lnTo>
                <a:lnTo>
                  <a:pt x="2335" y="630"/>
                </a:lnTo>
                <a:lnTo>
                  <a:pt x="2321" y="632"/>
                </a:lnTo>
                <a:lnTo>
                  <a:pt x="2306" y="632"/>
                </a:lnTo>
                <a:lnTo>
                  <a:pt x="2293" y="632"/>
                </a:lnTo>
                <a:lnTo>
                  <a:pt x="2281" y="630"/>
                </a:lnTo>
                <a:lnTo>
                  <a:pt x="2275" y="629"/>
                </a:lnTo>
                <a:lnTo>
                  <a:pt x="2269" y="628"/>
                </a:lnTo>
                <a:lnTo>
                  <a:pt x="2259" y="625"/>
                </a:lnTo>
                <a:lnTo>
                  <a:pt x="2249" y="621"/>
                </a:lnTo>
                <a:lnTo>
                  <a:pt x="2241" y="616"/>
                </a:lnTo>
                <a:lnTo>
                  <a:pt x="2233" y="610"/>
                </a:lnTo>
                <a:lnTo>
                  <a:pt x="2229" y="607"/>
                </a:lnTo>
                <a:lnTo>
                  <a:pt x="2225" y="603"/>
                </a:lnTo>
                <a:lnTo>
                  <a:pt x="2219" y="596"/>
                </a:lnTo>
                <a:lnTo>
                  <a:pt x="2214" y="587"/>
                </a:lnTo>
                <a:lnTo>
                  <a:pt x="2211" y="583"/>
                </a:lnTo>
                <a:lnTo>
                  <a:pt x="2209" y="578"/>
                </a:lnTo>
                <a:lnTo>
                  <a:pt x="2207" y="573"/>
                </a:lnTo>
                <a:lnTo>
                  <a:pt x="2205" y="568"/>
                </a:lnTo>
                <a:lnTo>
                  <a:pt x="2202" y="556"/>
                </a:lnTo>
                <a:lnTo>
                  <a:pt x="2200" y="544"/>
                </a:lnTo>
                <a:lnTo>
                  <a:pt x="2199" y="531"/>
                </a:lnTo>
                <a:lnTo>
                  <a:pt x="2199" y="518"/>
                </a:lnTo>
                <a:lnTo>
                  <a:pt x="2199" y="504"/>
                </a:lnTo>
                <a:lnTo>
                  <a:pt x="2200" y="492"/>
                </a:lnTo>
                <a:lnTo>
                  <a:pt x="2202" y="486"/>
                </a:lnTo>
                <a:lnTo>
                  <a:pt x="2203" y="481"/>
                </a:lnTo>
                <a:lnTo>
                  <a:pt x="2206" y="470"/>
                </a:lnTo>
                <a:lnTo>
                  <a:pt x="2210" y="461"/>
                </a:lnTo>
                <a:lnTo>
                  <a:pt x="2215" y="452"/>
                </a:lnTo>
                <a:lnTo>
                  <a:pt x="2218" y="449"/>
                </a:lnTo>
                <a:lnTo>
                  <a:pt x="2221" y="445"/>
                </a:lnTo>
                <a:lnTo>
                  <a:pt x="2228" y="438"/>
                </a:lnTo>
                <a:lnTo>
                  <a:pt x="2236" y="433"/>
                </a:lnTo>
                <a:lnTo>
                  <a:pt x="2244" y="427"/>
                </a:lnTo>
                <a:lnTo>
                  <a:pt x="2249" y="425"/>
                </a:lnTo>
                <a:lnTo>
                  <a:pt x="2254" y="423"/>
                </a:lnTo>
                <a:lnTo>
                  <a:pt x="2265" y="419"/>
                </a:lnTo>
                <a:lnTo>
                  <a:pt x="2277" y="415"/>
                </a:lnTo>
                <a:lnTo>
                  <a:pt x="2289" y="413"/>
                </a:lnTo>
                <a:lnTo>
                  <a:pt x="2303" y="410"/>
                </a:lnTo>
                <a:lnTo>
                  <a:pt x="2310" y="410"/>
                </a:lnTo>
                <a:lnTo>
                  <a:pt x="2317" y="409"/>
                </a:lnTo>
                <a:lnTo>
                  <a:pt x="2410" y="401"/>
                </a:lnTo>
                <a:lnTo>
                  <a:pt x="2410" y="375"/>
                </a:lnTo>
                <a:lnTo>
                  <a:pt x="2410" y="368"/>
                </a:lnTo>
                <a:lnTo>
                  <a:pt x="2410" y="362"/>
                </a:lnTo>
                <a:lnTo>
                  <a:pt x="2409" y="356"/>
                </a:lnTo>
                <a:lnTo>
                  <a:pt x="2408" y="353"/>
                </a:lnTo>
                <a:lnTo>
                  <a:pt x="2407" y="351"/>
                </a:lnTo>
                <a:lnTo>
                  <a:pt x="2405" y="346"/>
                </a:lnTo>
                <a:lnTo>
                  <a:pt x="2403" y="342"/>
                </a:lnTo>
                <a:lnTo>
                  <a:pt x="2401" y="338"/>
                </a:lnTo>
                <a:lnTo>
                  <a:pt x="2398" y="335"/>
                </a:lnTo>
                <a:lnTo>
                  <a:pt x="2394" y="332"/>
                </a:lnTo>
                <a:lnTo>
                  <a:pt x="2391" y="330"/>
                </a:lnTo>
                <a:lnTo>
                  <a:pt x="2387" y="328"/>
                </a:lnTo>
                <a:lnTo>
                  <a:pt x="2382" y="326"/>
                </a:lnTo>
                <a:lnTo>
                  <a:pt x="2377" y="325"/>
                </a:lnTo>
                <a:lnTo>
                  <a:pt x="2372" y="324"/>
                </a:lnTo>
                <a:lnTo>
                  <a:pt x="2367" y="323"/>
                </a:lnTo>
                <a:lnTo>
                  <a:pt x="2361" y="323"/>
                </a:lnTo>
                <a:lnTo>
                  <a:pt x="2336" y="324"/>
                </a:lnTo>
                <a:lnTo>
                  <a:pt x="2309" y="325"/>
                </a:lnTo>
                <a:lnTo>
                  <a:pt x="2279" y="326"/>
                </a:lnTo>
                <a:lnTo>
                  <a:pt x="2245" y="329"/>
                </a:lnTo>
                <a:lnTo>
                  <a:pt x="2222" y="330"/>
                </a:lnTo>
                <a:lnTo>
                  <a:pt x="2220" y="275"/>
                </a:lnTo>
                <a:lnTo>
                  <a:pt x="2258" y="267"/>
                </a:lnTo>
                <a:lnTo>
                  <a:pt x="2277" y="264"/>
                </a:lnTo>
                <a:lnTo>
                  <a:pt x="2295" y="261"/>
                </a:lnTo>
                <a:lnTo>
                  <a:pt x="2313" y="259"/>
                </a:lnTo>
                <a:lnTo>
                  <a:pt x="2330" y="257"/>
                </a:lnTo>
                <a:lnTo>
                  <a:pt x="2347" y="256"/>
                </a:lnTo>
                <a:lnTo>
                  <a:pt x="2364" y="256"/>
                </a:lnTo>
                <a:lnTo>
                  <a:pt x="2380" y="257"/>
                </a:lnTo>
                <a:lnTo>
                  <a:pt x="2395" y="258"/>
                </a:lnTo>
                <a:lnTo>
                  <a:pt x="2401" y="259"/>
                </a:lnTo>
                <a:lnTo>
                  <a:pt x="2408" y="260"/>
                </a:lnTo>
                <a:lnTo>
                  <a:pt x="2422" y="263"/>
                </a:lnTo>
                <a:lnTo>
                  <a:pt x="2433" y="267"/>
                </a:lnTo>
                <a:lnTo>
                  <a:pt x="2438" y="270"/>
                </a:lnTo>
                <a:lnTo>
                  <a:pt x="2443" y="272"/>
                </a:lnTo>
                <a:lnTo>
                  <a:pt x="2452" y="278"/>
                </a:lnTo>
                <a:lnTo>
                  <a:pt x="2456" y="281"/>
                </a:lnTo>
                <a:lnTo>
                  <a:pt x="2460" y="285"/>
                </a:lnTo>
                <a:lnTo>
                  <a:pt x="2463" y="288"/>
                </a:lnTo>
                <a:lnTo>
                  <a:pt x="2467" y="292"/>
                </a:lnTo>
                <a:lnTo>
                  <a:pt x="2470" y="296"/>
                </a:lnTo>
                <a:lnTo>
                  <a:pt x="2473" y="301"/>
                </a:lnTo>
                <a:lnTo>
                  <a:pt x="2478" y="311"/>
                </a:lnTo>
                <a:lnTo>
                  <a:pt x="2480" y="316"/>
                </a:lnTo>
                <a:lnTo>
                  <a:pt x="2482" y="321"/>
                </a:lnTo>
                <a:lnTo>
                  <a:pt x="2485" y="333"/>
                </a:lnTo>
                <a:lnTo>
                  <a:pt x="2486" y="340"/>
                </a:lnTo>
                <a:lnTo>
                  <a:pt x="2487" y="346"/>
                </a:lnTo>
                <a:lnTo>
                  <a:pt x="2489" y="360"/>
                </a:lnTo>
                <a:lnTo>
                  <a:pt x="2489" y="375"/>
                </a:lnTo>
                <a:close/>
                <a:moveTo>
                  <a:pt x="2327" y="464"/>
                </a:moveTo>
                <a:lnTo>
                  <a:pt x="2321" y="465"/>
                </a:lnTo>
                <a:lnTo>
                  <a:pt x="2315" y="466"/>
                </a:lnTo>
                <a:lnTo>
                  <a:pt x="2310" y="467"/>
                </a:lnTo>
                <a:lnTo>
                  <a:pt x="2305" y="469"/>
                </a:lnTo>
                <a:lnTo>
                  <a:pt x="2301" y="471"/>
                </a:lnTo>
                <a:lnTo>
                  <a:pt x="2297" y="474"/>
                </a:lnTo>
                <a:lnTo>
                  <a:pt x="2293" y="477"/>
                </a:lnTo>
                <a:lnTo>
                  <a:pt x="2290" y="480"/>
                </a:lnTo>
                <a:lnTo>
                  <a:pt x="2287" y="483"/>
                </a:lnTo>
                <a:lnTo>
                  <a:pt x="2284" y="487"/>
                </a:lnTo>
                <a:lnTo>
                  <a:pt x="2280" y="496"/>
                </a:lnTo>
                <a:lnTo>
                  <a:pt x="2279" y="501"/>
                </a:lnTo>
                <a:lnTo>
                  <a:pt x="2278" y="507"/>
                </a:lnTo>
                <a:lnTo>
                  <a:pt x="2277" y="512"/>
                </a:lnTo>
                <a:lnTo>
                  <a:pt x="2277" y="518"/>
                </a:lnTo>
                <a:lnTo>
                  <a:pt x="2277" y="524"/>
                </a:lnTo>
                <a:lnTo>
                  <a:pt x="2278" y="530"/>
                </a:lnTo>
                <a:lnTo>
                  <a:pt x="2280" y="540"/>
                </a:lnTo>
                <a:lnTo>
                  <a:pt x="2281" y="544"/>
                </a:lnTo>
                <a:lnTo>
                  <a:pt x="2283" y="549"/>
                </a:lnTo>
                <a:lnTo>
                  <a:pt x="2286" y="552"/>
                </a:lnTo>
                <a:lnTo>
                  <a:pt x="2288" y="556"/>
                </a:lnTo>
                <a:lnTo>
                  <a:pt x="2291" y="558"/>
                </a:lnTo>
                <a:lnTo>
                  <a:pt x="2294" y="561"/>
                </a:lnTo>
                <a:lnTo>
                  <a:pt x="2302" y="565"/>
                </a:lnTo>
                <a:lnTo>
                  <a:pt x="2306" y="566"/>
                </a:lnTo>
                <a:lnTo>
                  <a:pt x="2311" y="567"/>
                </a:lnTo>
                <a:lnTo>
                  <a:pt x="2321" y="568"/>
                </a:lnTo>
                <a:lnTo>
                  <a:pt x="2339" y="567"/>
                </a:lnTo>
                <a:lnTo>
                  <a:pt x="2358" y="565"/>
                </a:lnTo>
                <a:lnTo>
                  <a:pt x="2377" y="561"/>
                </a:lnTo>
                <a:lnTo>
                  <a:pt x="2387" y="559"/>
                </a:lnTo>
                <a:lnTo>
                  <a:pt x="2397" y="556"/>
                </a:lnTo>
                <a:lnTo>
                  <a:pt x="2410" y="552"/>
                </a:lnTo>
                <a:lnTo>
                  <a:pt x="2410" y="456"/>
                </a:lnTo>
                <a:lnTo>
                  <a:pt x="2327" y="464"/>
                </a:lnTo>
                <a:close/>
                <a:moveTo>
                  <a:pt x="2574" y="624"/>
                </a:moveTo>
                <a:lnTo>
                  <a:pt x="2574" y="114"/>
                </a:lnTo>
                <a:lnTo>
                  <a:pt x="2653" y="114"/>
                </a:lnTo>
                <a:lnTo>
                  <a:pt x="2653" y="624"/>
                </a:lnTo>
                <a:lnTo>
                  <a:pt x="2574" y="624"/>
                </a:lnTo>
                <a:close/>
                <a:moveTo>
                  <a:pt x="2732" y="203"/>
                </a:moveTo>
                <a:lnTo>
                  <a:pt x="2732" y="120"/>
                </a:lnTo>
                <a:lnTo>
                  <a:pt x="2811" y="120"/>
                </a:lnTo>
                <a:lnTo>
                  <a:pt x="2811" y="203"/>
                </a:lnTo>
                <a:lnTo>
                  <a:pt x="2732" y="203"/>
                </a:lnTo>
                <a:close/>
                <a:moveTo>
                  <a:pt x="2732" y="624"/>
                </a:moveTo>
                <a:lnTo>
                  <a:pt x="2732" y="264"/>
                </a:lnTo>
                <a:lnTo>
                  <a:pt x="2811" y="264"/>
                </a:lnTo>
                <a:lnTo>
                  <a:pt x="2811" y="624"/>
                </a:lnTo>
                <a:lnTo>
                  <a:pt x="2732" y="624"/>
                </a:lnTo>
                <a:close/>
                <a:moveTo>
                  <a:pt x="3084" y="331"/>
                </a:moveTo>
                <a:lnTo>
                  <a:pt x="2985" y="331"/>
                </a:lnTo>
                <a:lnTo>
                  <a:pt x="2985" y="489"/>
                </a:lnTo>
                <a:lnTo>
                  <a:pt x="2985" y="510"/>
                </a:lnTo>
                <a:lnTo>
                  <a:pt x="2986" y="526"/>
                </a:lnTo>
                <a:lnTo>
                  <a:pt x="2989" y="539"/>
                </a:lnTo>
                <a:lnTo>
                  <a:pt x="2990" y="544"/>
                </a:lnTo>
                <a:lnTo>
                  <a:pt x="2991" y="548"/>
                </a:lnTo>
                <a:lnTo>
                  <a:pt x="2993" y="551"/>
                </a:lnTo>
                <a:lnTo>
                  <a:pt x="2996" y="554"/>
                </a:lnTo>
                <a:lnTo>
                  <a:pt x="2999" y="557"/>
                </a:lnTo>
                <a:lnTo>
                  <a:pt x="3003" y="559"/>
                </a:lnTo>
                <a:lnTo>
                  <a:pt x="3007" y="560"/>
                </a:lnTo>
                <a:lnTo>
                  <a:pt x="3012" y="561"/>
                </a:lnTo>
                <a:lnTo>
                  <a:pt x="3018" y="562"/>
                </a:lnTo>
                <a:lnTo>
                  <a:pt x="3024" y="562"/>
                </a:lnTo>
                <a:lnTo>
                  <a:pt x="3084" y="560"/>
                </a:lnTo>
                <a:lnTo>
                  <a:pt x="3087" y="623"/>
                </a:lnTo>
                <a:lnTo>
                  <a:pt x="3075" y="625"/>
                </a:lnTo>
                <a:lnTo>
                  <a:pt x="3064" y="627"/>
                </a:lnTo>
                <a:lnTo>
                  <a:pt x="3045" y="630"/>
                </a:lnTo>
                <a:lnTo>
                  <a:pt x="3028" y="631"/>
                </a:lnTo>
                <a:lnTo>
                  <a:pt x="3020" y="632"/>
                </a:lnTo>
                <a:lnTo>
                  <a:pt x="3014" y="632"/>
                </a:lnTo>
                <a:lnTo>
                  <a:pt x="2999" y="632"/>
                </a:lnTo>
                <a:lnTo>
                  <a:pt x="2985" y="630"/>
                </a:lnTo>
                <a:lnTo>
                  <a:pt x="2979" y="629"/>
                </a:lnTo>
                <a:lnTo>
                  <a:pt x="2973" y="628"/>
                </a:lnTo>
                <a:lnTo>
                  <a:pt x="2962" y="625"/>
                </a:lnTo>
                <a:lnTo>
                  <a:pt x="2952" y="621"/>
                </a:lnTo>
                <a:lnTo>
                  <a:pt x="2944" y="616"/>
                </a:lnTo>
                <a:lnTo>
                  <a:pt x="2940" y="614"/>
                </a:lnTo>
                <a:lnTo>
                  <a:pt x="2936" y="611"/>
                </a:lnTo>
                <a:lnTo>
                  <a:pt x="2933" y="607"/>
                </a:lnTo>
                <a:lnTo>
                  <a:pt x="2930" y="604"/>
                </a:lnTo>
                <a:lnTo>
                  <a:pt x="2927" y="600"/>
                </a:lnTo>
                <a:lnTo>
                  <a:pt x="2924" y="596"/>
                </a:lnTo>
                <a:lnTo>
                  <a:pt x="2922" y="592"/>
                </a:lnTo>
                <a:lnTo>
                  <a:pt x="2920" y="587"/>
                </a:lnTo>
                <a:lnTo>
                  <a:pt x="2916" y="576"/>
                </a:lnTo>
                <a:lnTo>
                  <a:pt x="2913" y="563"/>
                </a:lnTo>
                <a:lnTo>
                  <a:pt x="2910" y="549"/>
                </a:lnTo>
                <a:lnTo>
                  <a:pt x="2909" y="534"/>
                </a:lnTo>
                <a:lnTo>
                  <a:pt x="2907" y="517"/>
                </a:lnTo>
                <a:lnTo>
                  <a:pt x="2907" y="498"/>
                </a:lnTo>
                <a:lnTo>
                  <a:pt x="2907" y="331"/>
                </a:lnTo>
                <a:lnTo>
                  <a:pt x="2861" y="331"/>
                </a:lnTo>
                <a:lnTo>
                  <a:pt x="2861" y="264"/>
                </a:lnTo>
                <a:lnTo>
                  <a:pt x="2907" y="264"/>
                </a:lnTo>
                <a:lnTo>
                  <a:pt x="2907" y="160"/>
                </a:lnTo>
                <a:lnTo>
                  <a:pt x="2985" y="160"/>
                </a:lnTo>
                <a:lnTo>
                  <a:pt x="2985" y="264"/>
                </a:lnTo>
                <a:lnTo>
                  <a:pt x="3084" y="264"/>
                </a:lnTo>
                <a:lnTo>
                  <a:pt x="3084" y="331"/>
                </a:lnTo>
                <a:close/>
                <a:moveTo>
                  <a:pt x="3118" y="264"/>
                </a:moveTo>
                <a:lnTo>
                  <a:pt x="3196" y="264"/>
                </a:lnTo>
                <a:lnTo>
                  <a:pt x="3272" y="557"/>
                </a:lnTo>
                <a:lnTo>
                  <a:pt x="3292" y="557"/>
                </a:lnTo>
                <a:lnTo>
                  <a:pt x="3368" y="264"/>
                </a:lnTo>
                <a:lnTo>
                  <a:pt x="3446" y="264"/>
                </a:lnTo>
                <a:lnTo>
                  <a:pt x="3309" y="779"/>
                </a:lnTo>
                <a:lnTo>
                  <a:pt x="3232" y="779"/>
                </a:lnTo>
                <a:lnTo>
                  <a:pt x="3275" y="624"/>
                </a:lnTo>
                <a:lnTo>
                  <a:pt x="3213" y="624"/>
                </a:lnTo>
                <a:lnTo>
                  <a:pt x="3118" y="264"/>
                </a:lnTo>
                <a:close/>
                <a:moveTo>
                  <a:pt x="3633" y="624"/>
                </a:moveTo>
                <a:lnTo>
                  <a:pt x="3754" y="131"/>
                </a:lnTo>
                <a:lnTo>
                  <a:pt x="3914" y="131"/>
                </a:lnTo>
                <a:lnTo>
                  <a:pt x="4037" y="624"/>
                </a:lnTo>
                <a:lnTo>
                  <a:pt x="3956" y="624"/>
                </a:lnTo>
                <a:lnTo>
                  <a:pt x="3930" y="518"/>
                </a:lnTo>
                <a:lnTo>
                  <a:pt x="3739" y="518"/>
                </a:lnTo>
                <a:lnTo>
                  <a:pt x="3713" y="624"/>
                </a:lnTo>
                <a:lnTo>
                  <a:pt x="3633" y="624"/>
                </a:lnTo>
                <a:close/>
                <a:moveTo>
                  <a:pt x="3816" y="198"/>
                </a:moveTo>
                <a:lnTo>
                  <a:pt x="3755" y="448"/>
                </a:lnTo>
                <a:lnTo>
                  <a:pt x="3914" y="448"/>
                </a:lnTo>
                <a:lnTo>
                  <a:pt x="3852" y="198"/>
                </a:lnTo>
                <a:lnTo>
                  <a:pt x="3816" y="198"/>
                </a:lnTo>
                <a:close/>
                <a:moveTo>
                  <a:pt x="4345" y="338"/>
                </a:moveTo>
                <a:lnTo>
                  <a:pt x="4306" y="333"/>
                </a:lnTo>
                <a:lnTo>
                  <a:pt x="4288" y="331"/>
                </a:lnTo>
                <a:lnTo>
                  <a:pt x="4272" y="330"/>
                </a:lnTo>
                <a:lnTo>
                  <a:pt x="4243" y="327"/>
                </a:lnTo>
                <a:lnTo>
                  <a:pt x="4221" y="327"/>
                </a:lnTo>
                <a:lnTo>
                  <a:pt x="4204" y="327"/>
                </a:lnTo>
                <a:lnTo>
                  <a:pt x="4189" y="329"/>
                </a:lnTo>
                <a:lnTo>
                  <a:pt x="4183" y="330"/>
                </a:lnTo>
                <a:lnTo>
                  <a:pt x="4177" y="332"/>
                </a:lnTo>
                <a:lnTo>
                  <a:pt x="4172" y="334"/>
                </a:lnTo>
                <a:lnTo>
                  <a:pt x="4168" y="336"/>
                </a:lnTo>
                <a:lnTo>
                  <a:pt x="4165" y="338"/>
                </a:lnTo>
                <a:lnTo>
                  <a:pt x="4162" y="341"/>
                </a:lnTo>
                <a:lnTo>
                  <a:pt x="4159" y="344"/>
                </a:lnTo>
                <a:lnTo>
                  <a:pt x="4157" y="347"/>
                </a:lnTo>
                <a:lnTo>
                  <a:pt x="4156" y="351"/>
                </a:lnTo>
                <a:lnTo>
                  <a:pt x="4154" y="355"/>
                </a:lnTo>
                <a:lnTo>
                  <a:pt x="4154" y="360"/>
                </a:lnTo>
                <a:lnTo>
                  <a:pt x="4153" y="364"/>
                </a:lnTo>
                <a:lnTo>
                  <a:pt x="4154" y="369"/>
                </a:lnTo>
                <a:lnTo>
                  <a:pt x="4154" y="373"/>
                </a:lnTo>
                <a:lnTo>
                  <a:pt x="4156" y="377"/>
                </a:lnTo>
                <a:lnTo>
                  <a:pt x="4158" y="381"/>
                </a:lnTo>
                <a:lnTo>
                  <a:pt x="4160" y="384"/>
                </a:lnTo>
                <a:lnTo>
                  <a:pt x="4163" y="387"/>
                </a:lnTo>
                <a:lnTo>
                  <a:pt x="4166" y="389"/>
                </a:lnTo>
                <a:lnTo>
                  <a:pt x="4170" y="392"/>
                </a:lnTo>
                <a:lnTo>
                  <a:pt x="4174" y="394"/>
                </a:lnTo>
                <a:lnTo>
                  <a:pt x="4181" y="396"/>
                </a:lnTo>
                <a:lnTo>
                  <a:pt x="4197" y="400"/>
                </a:lnTo>
                <a:lnTo>
                  <a:pt x="4219" y="405"/>
                </a:lnTo>
                <a:lnTo>
                  <a:pt x="4246" y="410"/>
                </a:lnTo>
                <a:lnTo>
                  <a:pt x="4260" y="413"/>
                </a:lnTo>
                <a:lnTo>
                  <a:pt x="4275" y="416"/>
                </a:lnTo>
                <a:lnTo>
                  <a:pt x="4287" y="419"/>
                </a:lnTo>
                <a:lnTo>
                  <a:pt x="4298" y="423"/>
                </a:lnTo>
                <a:lnTo>
                  <a:pt x="4308" y="428"/>
                </a:lnTo>
                <a:lnTo>
                  <a:pt x="4318" y="432"/>
                </a:lnTo>
                <a:lnTo>
                  <a:pt x="4325" y="437"/>
                </a:lnTo>
                <a:lnTo>
                  <a:pt x="4329" y="440"/>
                </a:lnTo>
                <a:lnTo>
                  <a:pt x="4332" y="443"/>
                </a:lnTo>
                <a:lnTo>
                  <a:pt x="4338" y="449"/>
                </a:lnTo>
                <a:lnTo>
                  <a:pt x="4341" y="452"/>
                </a:lnTo>
                <a:lnTo>
                  <a:pt x="4343" y="456"/>
                </a:lnTo>
                <a:lnTo>
                  <a:pt x="4348" y="464"/>
                </a:lnTo>
                <a:lnTo>
                  <a:pt x="4351" y="474"/>
                </a:lnTo>
                <a:lnTo>
                  <a:pt x="4354" y="484"/>
                </a:lnTo>
                <a:lnTo>
                  <a:pt x="4356" y="496"/>
                </a:lnTo>
                <a:lnTo>
                  <a:pt x="4357" y="508"/>
                </a:lnTo>
                <a:lnTo>
                  <a:pt x="4357" y="522"/>
                </a:lnTo>
                <a:lnTo>
                  <a:pt x="4357" y="536"/>
                </a:lnTo>
                <a:lnTo>
                  <a:pt x="4355" y="548"/>
                </a:lnTo>
                <a:lnTo>
                  <a:pt x="4352" y="560"/>
                </a:lnTo>
                <a:lnTo>
                  <a:pt x="4348" y="571"/>
                </a:lnTo>
                <a:lnTo>
                  <a:pt x="4343" y="581"/>
                </a:lnTo>
                <a:lnTo>
                  <a:pt x="4340" y="586"/>
                </a:lnTo>
                <a:lnTo>
                  <a:pt x="4337" y="590"/>
                </a:lnTo>
                <a:lnTo>
                  <a:pt x="4333" y="594"/>
                </a:lnTo>
                <a:lnTo>
                  <a:pt x="4330" y="598"/>
                </a:lnTo>
                <a:lnTo>
                  <a:pt x="4321" y="605"/>
                </a:lnTo>
                <a:lnTo>
                  <a:pt x="4312" y="612"/>
                </a:lnTo>
                <a:lnTo>
                  <a:pt x="4301" y="617"/>
                </a:lnTo>
                <a:lnTo>
                  <a:pt x="4295" y="619"/>
                </a:lnTo>
                <a:lnTo>
                  <a:pt x="4289" y="622"/>
                </a:lnTo>
                <a:lnTo>
                  <a:pt x="4283" y="624"/>
                </a:lnTo>
                <a:lnTo>
                  <a:pt x="4276" y="625"/>
                </a:lnTo>
                <a:lnTo>
                  <a:pt x="4262" y="628"/>
                </a:lnTo>
                <a:lnTo>
                  <a:pt x="4247" y="630"/>
                </a:lnTo>
                <a:lnTo>
                  <a:pt x="4231" y="632"/>
                </a:lnTo>
                <a:lnTo>
                  <a:pt x="4214" y="632"/>
                </a:lnTo>
                <a:lnTo>
                  <a:pt x="4191" y="631"/>
                </a:lnTo>
                <a:lnTo>
                  <a:pt x="4164" y="629"/>
                </a:lnTo>
                <a:lnTo>
                  <a:pt x="4135" y="625"/>
                </a:lnTo>
                <a:lnTo>
                  <a:pt x="4103" y="620"/>
                </a:lnTo>
                <a:lnTo>
                  <a:pt x="4081" y="616"/>
                </a:lnTo>
                <a:lnTo>
                  <a:pt x="4084" y="551"/>
                </a:lnTo>
                <a:lnTo>
                  <a:pt x="4124" y="556"/>
                </a:lnTo>
                <a:lnTo>
                  <a:pt x="4142" y="558"/>
                </a:lnTo>
                <a:lnTo>
                  <a:pt x="4158" y="559"/>
                </a:lnTo>
                <a:lnTo>
                  <a:pt x="4186" y="561"/>
                </a:lnTo>
                <a:lnTo>
                  <a:pt x="4208" y="562"/>
                </a:lnTo>
                <a:lnTo>
                  <a:pt x="4226" y="562"/>
                </a:lnTo>
                <a:lnTo>
                  <a:pt x="4241" y="560"/>
                </a:lnTo>
                <a:lnTo>
                  <a:pt x="4247" y="559"/>
                </a:lnTo>
                <a:lnTo>
                  <a:pt x="4253" y="557"/>
                </a:lnTo>
                <a:lnTo>
                  <a:pt x="4258" y="555"/>
                </a:lnTo>
                <a:lnTo>
                  <a:pt x="4263" y="553"/>
                </a:lnTo>
                <a:lnTo>
                  <a:pt x="4266" y="550"/>
                </a:lnTo>
                <a:lnTo>
                  <a:pt x="4271" y="547"/>
                </a:lnTo>
                <a:lnTo>
                  <a:pt x="4273" y="544"/>
                </a:lnTo>
                <a:lnTo>
                  <a:pt x="4276" y="540"/>
                </a:lnTo>
                <a:lnTo>
                  <a:pt x="4277" y="536"/>
                </a:lnTo>
                <a:lnTo>
                  <a:pt x="4279" y="532"/>
                </a:lnTo>
                <a:lnTo>
                  <a:pt x="4279" y="527"/>
                </a:lnTo>
                <a:lnTo>
                  <a:pt x="4280" y="522"/>
                </a:lnTo>
                <a:lnTo>
                  <a:pt x="4279" y="517"/>
                </a:lnTo>
                <a:lnTo>
                  <a:pt x="4279" y="512"/>
                </a:lnTo>
                <a:lnTo>
                  <a:pt x="4278" y="508"/>
                </a:lnTo>
                <a:lnTo>
                  <a:pt x="4276" y="504"/>
                </a:lnTo>
                <a:lnTo>
                  <a:pt x="4275" y="502"/>
                </a:lnTo>
                <a:lnTo>
                  <a:pt x="4274" y="500"/>
                </a:lnTo>
                <a:lnTo>
                  <a:pt x="4271" y="497"/>
                </a:lnTo>
                <a:lnTo>
                  <a:pt x="4267" y="494"/>
                </a:lnTo>
                <a:lnTo>
                  <a:pt x="4263" y="492"/>
                </a:lnTo>
                <a:lnTo>
                  <a:pt x="4259" y="490"/>
                </a:lnTo>
                <a:lnTo>
                  <a:pt x="4253" y="488"/>
                </a:lnTo>
                <a:lnTo>
                  <a:pt x="4237" y="483"/>
                </a:lnTo>
                <a:lnTo>
                  <a:pt x="4216" y="479"/>
                </a:lnTo>
                <a:lnTo>
                  <a:pt x="4203" y="476"/>
                </a:lnTo>
                <a:lnTo>
                  <a:pt x="4189" y="474"/>
                </a:lnTo>
                <a:lnTo>
                  <a:pt x="4175" y="471"/>
                </a:lnTo>
                <a:lnTo>
                  <a:pt x="4162" y="468"/>
                </a:lnTo>
                <a:lnTo>
                  <a:pt x="4149" y="465"/>
                </a:lnTo>
                <a:lnTo>
                  <a:pt x="4144" y="463"/>
                </a:lnTo>
                <a:lnTo>
                  <a:pt x="4138" y="461"/>
                </a:lnTo>
                <a:lnTo>
                  <a:pt x="4128" y="457"/>
                </a:lnTo>
                <a:lnTo>
                  <a:pt x="4119" y="453"/>
                </a:lnTo>
                <a:lnTo>
                  <a:pt x="4110" y="448"/>
                </a:lnTo>
                <a:lnTo>
                  <a:pt x="4103" y="443"/>
                </a:lnTo>
                <a:lnTo>
                  <a:pt x="4097" y="438"/>
                </a:lnTo>
                <a:lnTo>
                  <a:pt x="4094" y="434"/>
                </a:lnTo>
                <a:lnTo>
                  <a:pt x="4091" y="431"/>
                </a:lnTo>
                <a:lnTo>
                  <a:pt x="4086" y="423"/>
                </a:lnTo>
                <a:lnTo>
                  <a:pt x="4084" y="419"/>
                </a:lnTo>
                <a:lnTo>
                  <a:pt x="4083" y="414"/>
                </a:lnTo>
                <a:lnTo>
                  <a:pt x="4081" y="409"/>
                </a:lnTo>
                <a:lnTo>
                  <a:pt x="4080" y="404"/>
                </a:lnTo>
                <a:lnTo>
                  <a:pt x="4077" y="393"/>
                </a:lnTo>
                <a:lnTo>
                  <a:pt x="4076" y="380"/>
                </a:lnTo>
                <a:lnTo>
                  <a:pt x="4076" y="367"/>
                </a:lnTo>
                <a:lnTo>
                  <a:pt x="4076" y="354"/>
                </a:lnTo>
                <a:lnTo>
                  <a:pt x="4078" y="341"/>
                </a:lnTo>
                <a:lnTo>
                  <a:pt x="4079" y="335"/>
                </a:lnTo>
                <a:lnTo>
                  <a:pt x="4081" y="329"/>
                </a:lnTo>
                <a:lnTo>
                  <a:pt x="4083" y="324"/>
                </a:lnTo>
                <a:lnTo>
                  <a:pt x="4085" y="319"/>
                </a:lnTo>
                <a:lnTo>
                  <a:pt x="4088" y="314"/>
                </a:lnTo>
                <a:lnTo>
                  <a:pt x="4090" y="309"/>
                </a:lnTo>
                <a:lnTo>
                  <a:pt x="4094" y="304"/>
                </a:lnTo>
                <a:lnTo>
                  <a:pt x="4097" y="300"/>
                </a:lnTo>
                <a:lnTo>
                  <a:pt x="4105" y="292"/>
                </a:lnTo>
                <a:lnTo>
                  <a:pt x="4113" y="284"/>
                </a:lnTo>
                <a:lnTo>
                  <a:pt x="4123" y="278"/>
                </a:lnTo>
                <a:lnTo>
                  <a:pt x="4134" y="272"/>
                </a:lnTo>
                <a:lnTo>
                  <a:pt x="4145" y="268"/>
                </a:lnTo>
                <a:lnTo>
                  <a:pt x="4151" y="266"/>
                </a:lnTo>
                <a:lnTo>
                  <a:pt x="4157" y="264"/>
                </a:lnTo>
                <a:lnTo>
                  <a:pt x="4163" y="262"/>
                </a:lnTo>
                <a:lnTo>
                  <a:pt x="4169" y="261"/>
                </a:lnTo>
                <a:lnTo>
                  <a:pt x="4182" y="259"/>
                </a:lnTo>
                <a:lnTo>
                  <a:pt x="4196" y="257"/>
                </a:lnTo>
                <a:lnTo>
                  <a:pt x="4210" y="257"/>
                </a:lnTo>
                <a:lnTo>
                  <a:pt x="4235" y="258"/>
                </a:lnTo>
                <a:lnTo>
                  <a:pt x="4262" y="260"/>
                </a:lnTo>
                <a:lnTo>
                  <a:pt x="4292" y="263"/>
                </a:lnTo>
                <a:lnTo>
                  <a:pt x="4324" y="268"/>
                </a:lnTo>
                <a:lnTo>
                  <a:pt x="4347" y="273"/>
                </a:lnTo>
                <a:lnTo>
                  <a:pt x="4345" y="338"/>
                </a:lnTo>
                <a:close/>
                <a:moveTo>
                  <a:pt x="4668" y="338"/>
                </a:moveTo>
                <a:lnTo>
                  <a:pt x="4628" y="333"/>
                </a:lnTo>
                <a:lnTo>
                  <a:pt x="4610" y="331"/>
                </a:lnTo>
                <a:lnTo>
                  <a:pt x="4594" y="330"/>
                </a:lnTo>
                <a:lnTo>
                  <a:pt x="4566" y="327"/>
                </a:lnTo>
                <a:lnTo>
                  <a:pt x="4544" y="327"/>
                </a:lnTo>
                <a:lnTo>
                  <a:pt x="4526" y="327"/>
                </a:lnTo>
                <a:lnTo>
                  <a:pt x="4512" y="329"/>
                </a:lnTo>
                <a:lnTo>
                  <a:pt x="4506" y="330"/>
                </a:lnTo>
                <a:lnTo>
                  <a:pt x="4500" y="332"/>
                </a:lnTo>
                <a:lnTo>
                  <a:pt x="4495" y="334"/>
                </a:lnTo>
                <a:lnTo>
                  <a:pt x="4491" y="336"/>
                </a:lnTo>
                <a:lnTo>
                  <a:pt x="4488" y="338"/>
                </a:lnTo>
                <a:lnTo>
                  <a:pt x="4485" y="341"/>
                </a:lnTo>
                <a:lnTo>
                  <a:pt x="4482" y="344"/>
                </a:lnTo>
                <a:lnTo>
                  <a:pt x="4480" y="347"/>
                </a:lnTo>
                <a:lnTo>
                  <a:pt x="4479" y="351"/>
                </a:lnTo>
                <a:lnTo>
                  <a:pt x="4477" y="355"/>
                </a:lnTo>
                <a:lnTo>
                  <a:pt x="4477" y="360"/>
                </a:lnTo>
                <a:lnTo>
                  <a:pt x="4476" y="364"/>
                </a:lnTo>
                <a:lnTo>
                  <a:pt x="4477" y="369"/>
                </a:lnTo>
                <a:lnTo>
                  <a:pt x="4477" y="373"/>
                </a:lnTo>
                <a:lnTo>
                  <a:pt x="4479" y="377"/>
                </a:lnTo>
                <a:lnTo>
                  <a:pt x="4480" y="381"/>
                </a:lnTo>
                <a:lnTo>
                  <a:pt x="4483" y="384"/>
                </a:lnTo>
                <a:lnTo>
                  <a:pt x="4486" y="387"/>
                </a:lnTo>
                <a:lnTo>
                  <a:pt x="4489" y="389"/>
                </a:lnTo>
                <a:lnTo>
                  <a:pt x="4493" y="392"/>
                </a:lnTo>
                <a:lnTo>
                  <a:pt x="4497" y="394"/>
                </a:lnTo>
                <a:lnTo>
                  <a:pt x="4503" y="396"/>
                </a:lnTo>
                <a:lnTo>
                  <a:pt x="4520" y="400"/>
                </a:lnTo>
                <a:lnTo>
                  <a:pt x="4542" y="405"/>
                </a:lnTo>
                <a:lnTo>
                  <a:pt x="4569" y="410"/>
                </a:lnTo>
                <a:lnTo>
                  <a:pt x="4583" y="413"/>
                </a:lnTo>
                <a:lnTo>
                  <a:pt x="4597" y="416"/>
                </a:lnTo>
                <a:lnTo>
                  <a:pt x="4609" y="419"/>
                </a:lnTo>
                <a:lnTo>
                  <a:pt x="4620" y="423"/>
                </a:lnTo>
                <a:lnTo>
                  <a:pt x="4630" y="428"/>
                </a:lnTo>
                <a:lnTo>
                  <a:pt x="4639" y="432"/>
                </a:lnTo>
                <a:lnTo>
                  <a:pt x="4648" y="437"/>
                </a:lnTo>
                <a:lnTo>
                  <a:pt x="4652" y="440"/>
                </a:lnTo>
                <a:lnTo>
                  <a:pt x="4655" y="443"/>
                </a:lnTo>
                <a:lnTo>
                  <a:pt x="4661" y="449"/>
                </a:lnTo>
                <a:lnTo>
                  <a:pt x="4664" y="452"/>
                </a:lnTo>
                <a:lnTo>
                  <a:pt x="4666" y="456"/>
                </a:lnTo>
                <a:lnTo>
                  <a:pt x="4671" y="464"/>
                </a:lnTo>
                <a:lnTo>
                  <a:pt x="4674" y="474"/>
                </a:lnTo>
                <a:lnTo>
                  <a:pt x="4677" y="484"/>
                </a:lnTo>
                <a:lnTo>
                  <a:pt x="4679" y="496"/>
                </a:lnTo>
                <a:lnTo>
                  <a:pt x="4680" y="508"/>
                </a:lnTo>
                <a:lnTo>
                  <a:pt x="4680" y="522"/>
                </a:lnTo>
                <a:lnTo>
                  <a:pt x="4680" y="536"/>
                </a:lnTo>
                <a:lnTo>
                  <a:pt x="4678" y="548"/>
                </a:lnTo>
                <a:lnTo>
                  <a:pt x="4675" y="560"/>
                </a:lnTo>
                <a:lnTo>
                  <a:pt x="4671" y="571"/>
                </a:lnTo>
                <a:lnTo>
                  <a:pt x="4666" y="581"/>
                </a:lnTo>
                <a:lnTo>
                  <a:pt x="4663" y="586"/>
                </a:lnTo>
                <a:lnTo>
                  <a:pt x="4660" y="590"/>
                </a:lnTo>
                <a:lnTo>
                  <a:pt x="4656" y="594"/>
                </a:lnTo>
                <a:lnTo>
                  <a:pt x="4653" y="598"/>
                </a:lnTo>
                <a:lnTo>
                  <a:pt x="4644" y="605"/>
                </a:lnTo>
                <a:lnTo>
                  <a:pt x="4634" y="612"/>
                </a:lnTo>
                <a:lnTo>
                  <a:pt x="4623" y="617"/>
                </a:lnTo>
                <a:lnTo>
                  <a:pt x="4617" y="619"/>
                </a:lnTo>
                <a:lnTo>
                  <a:pt x="4611" y="622"/>
                </a:lnTo>
                <a:lnTo>
                  <a:pt x="4605" y="624"/>
                </a:lnTo>
                <a:lnTo>
                  <a:pt x="4598" y="625"/>
                </a:lnTo>
                <a:lnTo>
                  <a:pt x="4585" y="628"/>
                </a:lnTo>
                <a:lnTo>
                  <a:pt x="4570" y="630"/>
                </a:lnTo>
                <a:lnTo>
                  <a:pt x="4554" y="632"/>
                </a:lnTo>
                <a:lnTo>
                  <a:pt x="4537" y="632"/>
                </a:lnTo>
                <a:lnTo>
                  <a:pt x="4514" y="631"/>
                </a:lnTo>
                <a:lnTo>
                  <a:pt x="4487" y="629"/>
                </a:lnTo>
                <a:lnTo>
                  <a:pt x="4458" y="625"/>
                </a:lnTo>
                <a:lnTo>
                  <a:pt x="4426" y="620"/>
                </a:lnTo>
                <a:lnTo>
                  <a:pt x="4404" y="616"/>
                </a:lnTo>
                <a:lnTo>
                  <a:pt x="4407" y="551"/>
                </a:lnTo>
                <a:lnTo>
                  <a:pt x="4447" y="556"/>
                </a:lnTo>
                <a:lnTo>
                  <a:pt x="4465" y="558"/>
                </a:lnTo>
                <a:lnTo>
                  <a:pt x="4481" y="559"/>
                </a:lnTo>
                <a:lnTo>
                  <a:pt x="4509" y="561"/>
                </a:lnTo>
                <a:lnTo>
                  <a:pt x="4531" y="562"/>
                </a:lnTo>
                <a:lnTo>
                  <a:pt x="4549" y="562"/>
                </a:lnTo>
                <a:lnTo>
                  <a:pt x="4564" y="560"/>
                </a:lnTo>
                <a:lnTo>
                  <a:pt x="4570" y="559"/>
                </a:lnTo>
                <a:lnTo>
                  <a:pt x="4576" y="557"/>
                </a:lnTo>
                <a:lnTo>
                  <a:pt x="4581" y="555"/>
                </a:lnTo>
                <a:lnTo>
                  <a:pt x="4586" y="553"/>
                </a:lnTo>
                <a:lnTo>
                  <a:pt x="4589" y="550"/>
                </a:lnTo>
                <a:lnTo>
                  <a:pt x="4593" y="547"/>
                </a:lnTo>
                <a:lnTo>
                  <a:pt x="4595" y="544"/>
                </a:lnTo>
                <a:lnTo>
                  <a:pt x="4598" y="540"/>
                </a:lnTo>
                <a:lnTo>
                  <a:pt x="4599" y="536"/>
                </a:lnTo>
                <a:lnTo>
                  <a:pt x="4601" y="532"/>
                </a:lnTo>
                <a:lnTo>
                  <a:pt x="4601" y="527"/>
                </a:lnTo>
                <a:lnTo>
                  <a:pt x="4602" y="522"/>
                </a:lnTo>
                <a:lnTo>
                  <a:pt x="4601" y="517"/>
                </a:lnTo>
                <a:lnTo>
                  <a:pt x="4601" y="512"/>
                </a:lnTo>
                <a:lnTo>
                  <a:pt x="4600" y="508"/>
                </a:lnTo>
                <a:lnTo>
                  <a:pt x="4598" y="504"/>
                </a:lnTo>
                <a:lnTo>
                  <a:pt x="4597" y="502"/>
                </a:lnTo>
                <a:lnTo>
                  <a:pt x="4596" y="500"/>
                </a:lnTo>
                <a:lnTo>
                  <a:pt x="4593" y="497"/>
                </a:lnTo>
                <a:lnTo>
                  <a:pt x="4590" y="494"/>
                </a:lnTo>
                <a:lnTo>
                  <a:pt x="4586" y="492"/>
                </a:lnTo>
                <a:lnTo>
                  <a:pt x="4582" y="490"/>
                </a:lnTo>
                <a:lnTo>
                  <a:pt x="4576" y="488"/>
                </a:lnTo>
                <a:lnTo>
                  <a:pt x="4560" y="483"/>
                </a:lnTo>
                <a:lnTo>
                  <a:pt x="4539" y="479"/>
                </a:lnTo>
                <a:lnTo>
                  <a:pt x="4526" y="476"/>
                </a:lnTo>
                <a:lnTo>
                  <a:pt x="4512" y="474"/>
                </a:lnTo>
                <a:lnTo>
                  <a:pt x="4498" y="471"/>
                </a:lnTo>
                <a:lnTo>
                  <a:pt x="4485" y="468"/>
                </a:lnTo>
                <a:lnTo>
                  <a:pt x="4472" y="465"/>
                </a:lnTo>
                <a:lnTo>
                  <a:pt x="4467" y="463"/>
                </a:lnTo>
                <a:lnTo>
                  <a:pt x="4461" y="461"/>
                </a:lnTo>
                <a:lnTo>
                  <a:pt x="4451" y="457"/>
                </a:lnTo>
                <a:lnTo>
                  <a:pt x="4442" y="453"/>
                </a:lnTo>
                <a:lnTo>
                  <a:pt x="4433" y="448"/>
                </a:lnTo>
                <a:lnTo>
                  <a:pt x="4426" y="443"/>
                </a:lnTo>
                <a:lnTo>
                  <a:pt x="4420" y="438"/>
                </a:lnTo>
                <a:lnTo>
                  <a:pt x="4417" y="434"/>
                </a:lnTo>
                <a:lnTo>
                  <a:pt x="4414" y="431"/>
                </a:lnTo>
                <a:lnTo>
                  <a:pt x="4409" y="423"/>
                </a:lnTo>
                <a:lnTo>
                  <a:pt x="4407" y="419"/>
                </a:lnTo>
                <a:lnTo>
                  <a:pt x="4406" y="414"/>
                </a:lnTo>
                <a:lnTo>
                  <a:pt x="4404" y="409"/>
                </a:lnTo>
                <a:lnTo>
                  <a:pt x="4403" y="404"/>
                </a:lnTo>
                <a:lnTo>
                  <a:pt x="4400" y="393"/>
                </a:lnTo>
                <a:lnTo>
                  <a:pt x="4399" y="380"/>
                </a:lnTo>
                <a:lnTo>
                  <a:pt x="4399" y="367"/>
                </a:lnTo>
                <a:lnTo>
                  <a:pt x="4399" y="354"/>
                </a:lnTo>
                <a:lnTo>
                  <a:pt x="4401" y="341"/>
                </a:lnTo>
                <a:lnTo>
                  <a:pt x="4402" y="335"/>
                </a:lnTo>
                <a:lnTo>
                  <a:pt x="4404" y="329"/>
                </a:lnTo>
                <a:lnTo>
                  <a:pt x="4406" y="324"/>
                </a:lnTo>
                <a:lnTo>
                  <a:pt x="4408" y="319"/>
                </a:lnTo>
                <a:lnTo>
                  <a:pt x="4411" y="314"/>
                </a:lnTo>
                <a:lnTo>
                  <a:pt x="4413" y="309"/>
                </a:lnTo>
                <a:lnTo>
                  <a:pt x="4417" y="304"/>
                </a:lnTo>
                <a:lnTo>
                  <a:pt x="4420" y="300"/>
                </a:lnTo>
                <a:lnTo>
                  <a:pt x="4428" y="292"/>
                </a:lnTo>
                <a:lnTo>
                  <a:pt x="4436" y="284"/>
                </a:lnTo>
                <a:lnTo>
                  <a:pt x="4446" y="278"/>
                </a:lnTo>
                <a:lnTo>
                  <a:pt x="4457" y="272"/>
                </a:lnTo>
                <a:lnTo>
                  <a:pt x="4468" y="268"/>
                </a:lnTo>
                <a:lnTo>
                  <a:pt x="4474" y="266"/>
                </a:lnTo>
                <a:lnTo>
                  <a:pt x="4480" y="264"/>
                </a:lnTo>
                <a:lnTo>
                  <a:pt x="4486" y="262"/>
                </a:lnTo>
                <a:lnTo>
                  <a:pt x="4492" y="261"/>
                </a:lnTo>
                <a:lnTo>
                  <a:pt x="4505" y="259"/>
                </a:lnTo>
                <a:lnTo>
                  <a:pt x="4519" y="257"/>
                </a:lnTo>
                <a:lnTo>
                  <a:pt x="4533" y="257"/>
                </a:lnTo>
                <a:lnTo>
                  <a:pt x="4558" y="258"/>
                </a:lnTo>
                <a:lnTo>
                  <a:pt x="4585" y="260"/>
                </a:lnTo>
                <a:lnTo>
                  <a:pt x="4614" y="263"/>
                </a:lnTo>
                <a:lnTo>
                  <a:pt x="4647" y="268"/>
                </a:lnTo>
                <a:lnTo>
                  <a:pt x="4670" y="273"/>
                </a:lnTo>
                <a:lnTo>
                  <a:pt x="4668" y="338"/>
                </a:lnTo>
                <a:close/>
                <a:moveTo>
                  <a:pt x="4957" y="264"/>
                </a:moveTo>
                <a:lnTo>
                  <a:pt x="5036" y="264"/>
                </a:lnTo>
                <a:lnTo>
                  <a:pt x="5036" y="624"/>
                </a:lnTo>
                <a:lnTo>
                  <a:pt x="4957" y="624"/>
                </a:lnTo>
                <a:lnTo>
                  <a:pt x="4957" y="602"/>
                </a:lnTo>
                <a:lnTo>
                  <a:pt x="4944" y="609"/>
                </a:lnTo>
                <a:lnTo>
                  <a:pt x="4932" y="615"/>
                </a:lnTo>
                <a:lnTo>
                  <a:pt x="4919" y="620"/>
                </a:lnTo>
                <a:lnTo>
                  <a:pt x="4907" y="624"/>
                </a:lnTo>
                <a:lnTo>
                  <a:pt x="4895" y="628"/>
                </a:lnTo>
                <a:lnTo>
                  <a:pt x="4883" y="630"/>
                </a:lnTo>
                <a:lnTo>
                  <a:pt x="4871" y="632"/>
                </a:lnTo>
                <a:lnTo>
                  <a:pt x="4860" y="632"/>
                </a:lnTo>
                <a:lnTo>
                  <a:pt x="4842" y="631"/>
                </a:lnTo>
                <a:lnTo>
                  <a:pt x="4826" y="630"/>
                </a:lnTo>
                <a:lnTo>
                  <a:pt x="4819" y="628"/>
                </a:lnTo>
                <a:lnTo>
                  <a:pt x="4811" y="626"/>
                </a:lnTo>
                <a:lnTo>
                  <a:pt x="4798" y="622"/>
                </a:lnTo>
                <a:lnTo>
                  <a:pt x="4787" y="616"/>
                </a:lnTo>
                <a:lnTo>
                  <a:pt x="4781" y="613"/>
                </a:lnTo>
                <a:lnTo>
                  <a:pt x="4776" y="610"/>
                </a:lnTo>
                <a:lnTo>
                  <a:pt x="4772" y="606"/>
                </a:lnTo>
                <a:lnTo>
                  <a:pt x="4768" y="601"/>
                </a:lnTo>
                <a:lnTo>
                  <a:pt x="4764" y="597"/>
                </a:lnTo>
                <a:lnTo>
                  <a:pt x="4761" y="592"/>
                </a:lnTo>
                <a:lnTo>
                  <a:pt x="4755" y="581"/>
                </a:lnTo>
                <a:lnTo>
                  <a:pt x="4750" y="568"/>
                </a:lnTo>
                <a:lnTo>
                  <a:pt x="4745" y="554"/>
                </a:lnTo>
                <a:lnTo>
                  <a:pt x="4742" y="537"/>
                </a:lnTo>
                <a:lnTo>
                  <a:pt x="4739" y="519"/>
                </a:lnTo>
                <a:lnTo>
                  <a:pt x="4737" y="498"/>
                </a:lnTo>
                <a:lnTo>
                  <a:pt x="4736" y="476"/>
                </a:lnTo>
                <a:lnTo>
                  <a:pt x="4736" y="452"/>
                </a:lnTo>
                <a:lnTo>
                  <a:pt x="4736" y="264"/>
                </a:lnTo>
                <a:lnTo>
                  <a:pt x="4814" y="264"/>
                </a:lnTo>
                <a:lnTo>
                  <a:pt x="4814" y="453"/>
                </a:lnTo>
                <a:lnTo>
                  <a:pt x="4814" y="468"/>
                </a:lnTo>
                <a:lnTo>
                  <a:pt x="4815" y="483"/>
                </a:lnTo>
                <a:lnTo>
                  <a:pt x="4817" y="507"/>
                </a:lnTo>
                <a:lnTo>
                  <a:pt x="4818" y="517"/>
                </a:lnTo>
                <a:lnTo>
                  <a:pt x="4820" y="526"/>
                </a:lnTo>
                <a:lnTo>
                  <a:pt x="4822" y="534"/>
                </a:lnTo>
                <a:lnTo>
                  <a:pt x="4825" y="540"/>
                </a:lnTo>
                <a:lnTo>
                  <a:pt x="4828" y="545"/>
                </a:lnTo>
                <a:lnTo>
                  <a:pt x="4830" y="547"/>
                </a:lnTo>
                <a:lnTo>
                  <a:pt x="4832" y="550"/>
                </a:lnTo>
                <a:lnTo>
                  <a:pt x="4834" y="552"/>
                </a:lnTo>
                <a:lnTo>
                  <a:pt x="4837" y="553"/>
                </a:lnTo>
                <a:lnTo>
                  <a:pt x="4843" y="557"/>
                </a:lnTo>
                <a:lnTo>
                  <a:pt x="4850" y="559"/>
                </a:lnTo>
                <a:lnTo>
                  <a:pt x="4857" y="561"/>
                </a:lnTo>
                <a:lnTo>
                  <a:pt x="4866" y="562"/>
                </a:lnTo>
                <a:lnTo>
                  <a:pt x="4875" y="562"/>
                </a:lnTo>
                <a:lnTo>
                  <a:pt x="4885" y="562"/>
                </a:lnTo>
                <a:lnTo>
                  <a:pt x="4894" y="561"/>
                </a:lnTo>
                <a:lnTo>
                  <a:pt x="4904" y="560"/>
                </a:lnTo>
                <a:lnTo>
                  <a:pt x="4913" y="559"/>
                </a:lnTo>
                <a:lnTo>
                  <a:pt x="4921" y="557"/>
                </a:lnTo>
                <a:lnTo>
                  <a:pt x="4930" y="554"/>
                </a:lnTo>
                <a:lnTo>
                  <a:pt x="4938" y="551"/>
                </a:lnTo>
                <a:lnTo>
                  <a:pt x="4947" y="548"/>
                </a:lnTo>
                <a:lnTo>
                  <a:pt x="4957" y="543"/>
                </a:lnTo>
                <a:lnTo>
                  <a:pt x="4957" y="264"/>
                </a:lnTo>
                <a:close/>
                <a:moveTo>
                  <a:pt x="5114" y="624"/>
                </a:moveTo>
                <a:lnTo>
                  <a:pt x="5114" y="264"/>
                </a:lnTo>
                <a:lnTo>
                  <a:pt x="5191" y="264"/>
                </a:lnTo>
                <a:lnTo>
                  <a:pt x="5191" y="307"/>
                </a:lnTo>
                <a:lnTo>
                  <a:pt x="5207" y="298"/>
                </a:lnTo>
                <a:lnTo>
                  <a:pt x="5222" y="289"/>
                </a:lnTo>
                <a:lnTo>
                  <a:pt x="5237" y="282"/>
                </a:lnTo>
                <a:lnTo>
                  <a:pt x="5252" y="275"/>
                </a:lnTo>
                <a:lnTo>
                  <a:pt x="5268" y="269"/>
                </a:lnTo>
                <a:lnTo>
                  <a:pt x="5283" y="264"/>
                </a:lnTo>
                <a:lnTo>
                  <a:pt x="5298" y="260"/>
                </a:lnTo>
                <a:lnTo>
                  <a:pt x="5314" y="256"/>
                </a:lnTo>
                <a:lnTo>
                  <a:pt x="5314" y="335"/>
                </a:lnTo>
                <a:lnTo>
                  <a:pt x="5284" y="341"/>
                </a:lnTo>
                <a:lnTo>
                  <a:pt x="5270" y="345"/>
                </a:lnTo>
                <a:lnTo>
                  <a:pt x="5256" y="349"/>
                </a:lnTo>
                <a:lnTo>
                  <a:pt x="5231" y="357"/>
                </a:lnTo>
                <a:lnTo>
                  <a:pt x="5219" y="362"/>
                </a:lnTo>
                <a:lnTo>
                  <a:pt x="5208" y="366"/>
                </a:lnTo>
                <a:lnTo>
                  <a:pt x="5192" y="373"/>
                </a:lnTo>
                <a:lnTo>
                  <a:pt x="5192" y="624"/>
                </a:lnTo>
                <a:lnTo>
                  <a:pt x="5114" y="624"/>
                </a:lnTo>
                <a:close/>
                <a:moveTo>
                  <a:pt x="5629" y="375"/>
                </a:moveTo>
                <a:lnTo>
                  <a:pt x="5629" y="539"/>
                </a:lnTo>
                <a:lnTo>
                  <a:pt x="5629" y="543"/>
                </a:lnTo>
                <a:lnTo>
                  <a:pt x="5630" y="547"/>
                </a:lnTo>
                <a:lnTo>
                  <a:pt x="5632" y="553"/>
                </a:lnTo>
                <a:lnTo>
                  <a:pt x="5634" y="558"/>
                </a:lnTo>
                <a:lnTo>
                  <a:pt x="5637" y="563"/>
                </a:lnTo>
                <a:lnTo>
                  <a:pt x="5642" y="566"/>
                </a:lnTo>
                <a:lnTo>
                  <a:pt x="5647" y="569"/>
                </a:lnTo>
                <a:lnTo>
                  <a:pt x="5653" y="571"/>
                </a:lnTo>
                <a:lnTo>
                  <a:pt x="5661" y="572"/>
                </a:lnTo>
                <a:lnTo>
                  <a:pt x="5659" y="632"/>
                </a:lnTo>
                <a:lnTo>
                  <a:pt x="5644" y="632"/>
                </a:lnTo>
                <a:lnTo>
                  <a:pt x="5629" y="630"/>
                </a:lnTo>
                <a:lnTo>
                  <a:pt x="5616" y="628"/>
                </a:lnTo>
                <a:lnTo>
                  <a:pt x="5610" y="627"/>
                </a:lnTo>
                <a:lnTo>
                  <a:pt x="5604" y="625"/>
                </a:lnTo>
                <a:lnTo>
                  <a:pt x="5598" y="624"/>
                </a:lnTo>
                <a:lnTo>
                  <a:pt x="5592" y="622"/>
                </a:lnTo>
                <a:lnTo>
                  <a:pt x="5582" y="617"/>
                </a:lnTo>
                <a:lnTo>
                  <a:pt x="5572" y="612"/>
                </a:lnTo>
                <a:lnTo>
                  <a:pt x="5563" y="605"/>
                </a:lnTo>
                <a:lnTo>
                  <a:pt x="5548" y="612"/>
                </a:lnTo>
                <a:lnTo>
                  <a:pt x="5534" y="617"/>
                </a:lnTo>
                <a:lnTo>
                  <a:pt x="5520" y="622"/>
                </a:lnTo>
                <a:lnTo>
                  <a:pt x="5505" y="625"/>
                </a:lnTo>
                <a:lnTo>
                  <a:pt x="5491" y="628"/>
                </a:lnTo>
                <a:lnTo>
                  <a:pt x="5476" y="630"/>
                </a:lnTo>
                <a:lnTo>
                  <a:pt x="5462" y="632"/>
                </a:lnTo>
                <a:lnTo>
                  <a:pt x="5447" y="632"/>
                </a:lnTo>
                <a:lnTo>
                  <a:pt x="5434" y="632"/>
                </a:lnTo>
                <a:lnTo>
                  <a:pt x="5422" y="630"/>
                </a:lnTo>
                <a:lnTo>
                  <a:pt x="5416" y="629"/>
                </a:lnTo>
                <a:lnTo>
                  <a:pt x="5410" y="628"/>
                </a:lnTo>
                <a:lnTo>
                  <a:pt x="5400" y="625"/>
                </a:lnTo>
                <a:lnTo>
                  <a:pt x="5390" y="621"/>
                </a:lnTo>
                <a:lnTo>
                  <a:pt x="5381" y="616"/>
                </a:lnTo>
                <a:lnTo>
                  <a:pt x="5373" y="610"/>
                </a:lnTo>
                <a:lnTo>
                  <a:pt x="5369" y="607"/>
                </a:lnTo>
                <a:lnTo>
                  <a:pt x="5365" y="603"/>
                </a:lnTo>
                <a:lnTo>
                  <a:pt x="5359" y="596"/>
                </a:lnTo>
                <a:lnTo>
                  <a:pt x="5354" y="587"/>
                </a:lnTo>
                <a:lnTo>
                  <a:pt x="5351" y="583"/>
                </a:lnTo>
                <a:lnTo>
                  <a:pt x="5349" y="578"/>
                </a:lnTo>
                <a:lnTo>
                  <a:pt x="5347" y="573"/>
                </a:lnTo>
                <a:lnTo>
                  <a:pt x="5345" y="568"/>
                </a:lnTo>
                <a:lnTo>
                  <a:pt x="5342" y="556"/>
                </a:lnTo>
                <a:lnTo>
                  <a:pt x="5340" y="544"/>
                </a:lnTo>
                <a:lnTo>
                  <a:pt x="5339" y="531"/>
                </a:lnTo>
                <a:lnTo>
                  <a:pt x="5339" y="518"/>
                </a:lnTo>
                <a:lnTo>
                  <a:pt x="5339" y="504"/>
                </a:lnTo>
                <a:lnTo>
                  <a:pt x="5341" y="492"/>
                </a:lnTo>
                <a:lnTo>
                  <a:pt x="5342" y="486"/>
                </a:lnTo>
                <a:lnTo>
                  <a:pt x="5343" y="481"/>
                </a:lnTo>
                <a:lnTo>
                  <a:pt x="5346" y="470"/>
                </a:lnTo>
                <a:lnTo>
                  <a:pt x="5350" y="461"/>
                </a:lnTo>
                <a:lnTo>
                  <a:pt x="5355" y="452"/>
                </a:lnTo>
                <a:lnTo>
                  <a:pt x="5358" y="449"/>
                </a:lnTo>
                <a:lnTo>
                  <a:pt x="5361" y="445"/>
                </a:lnTo>
                <a:lnTo>
                  <a:pt x="5368" y="438"/>
                </a:lnTo>
                <a:lnTo>
                  <a:pt x="5376" y="433"/>
                </a:lnTo>
                <a:lnTo>
                  <a:pt x="5385" y="427"/>
                </a:lnTo>
                <a:lnTo>
                  <a:pt x="5390" y="425"/>
                </a:lnTo>
                <a:lnTo>
                  <a:pt x="5395" y="423"/>
                </a:lnTo>
                <a:lnTo>
                  <a:pt x="5406" y="419"/>
                </a:lnTo>
                <a:lnTo>
                  <a:pt x="5418" y="415"/>
                </a:lnTo>
                <a:lnTo>
                  <a:pt x="5430" y="413"/>
                </a:lnTo>
                <a:lnTo>
                  <a:pt x="5444" y="410"/>
                </a:lnTo>
                <a:lnTo>
                  <a:pt x="5451" y="410"/>
                </a:lnTo>
                <a:lnTo>
                  <a:pt x="5458" y="409"/>
                </a:lnTo>
                <a:lnTo>
                  <a:pt x="5551" y="401"/>
                </a:lnTo>
                <a:lnTo>
                  <a:pt x="5551" y="375"/>
                </a:lnTo>
                <a:lnTo>
                  <a:pt x="5551" y="368"/>
                </a:lnTo>
                <a:lnTo>
                  <a:pt x="5551" y="362"/>
                </a:lnTo>
                <a:lnTo>
                  <a:pt x="5550" y="356"/>
                </a:lnTo>
                <a:lnTo>
                  <a:pt x="5549" y="353"/>
                </a:lnTo>
                <a:lnTo>
                  <a:pt x="5548" y="351"/>
                </a:lnTo>
                <a:lnTo>
                  <a:pt x="5546" y="346"/>
                </a:lnTo>
                <a:lnTo>
                  <a:pt x="5544" y="342"/>
                </a:lnTo>
                <a:lnTo>
                  <a:pt x="5542" y="338"/>
                </a:lnTo>
                <a:lnTo>
                  <a:pt x="5539" y="335"/>
                </a:lnTo>
                <a:lnTo>
                  <a:pt x="5535" y="332"/>
                </a:lnTo>
                <a:lnTo>
                  <a:pt x="5532" y="330"/>
                </a:lnTo>
                <a:lnTo>
                  <a:pt x="5528" y="328"/>
                </a:lnTo>
                <a:lnTo>
                  <a:pt x="5523" y="326"/>
                </a:lnTo>
                <a:lnTo>
                  <a:pt x="5518" y="325"/>
                </a:lnTo>
                <a:lnTo>
                  <a:pt x="5513" y="324"/>
                </a:lnTo>
                <a:lnTo>
                  <a:pt x="5508" y="323"/>
                </a:lnTo>
                <a:lnTo>
                  <a:pt x="5502" y="323"/>
                </a:lnTo>
                <a:lnTo>
                  <a:pt x="5477" y="324"/>
                </a:lnTo>
                <a:lnTo>
                  <a:pt x="5450" y="325"/>
                </a:lnTo>
                <a:lnTo>
                  <a:pt x="5420" y="326"/>
                </a:lnTo>
                <a:lnTo>
                  <a:pt x="5386" y="329"/>
                </a:lnTo>
                <a:lnTo>
                  <a:pt x="5362" y="330"/>
                </a:lnTo>
                <a:lnTo>
                  <a:pt x="5360" y="275"/>
                </a:lnTo>
                <a:lnTo>
                  <a:pt x="5399" y="267"/>
                </a:lnTo>
                <a:lnTo>
                  <a:pt x="5418" y="264"/>
                </a:lnTo>
                <a:lnTo>
                  <a:pt x="5436" y="261"/>
                </a:lnTo>
                <a:lnTo>
                  <a:pt x="5454" y="259"/>
                </a:lnTo>
                <a:lnTo>
                  <a:pt x="5471" y="257"/>
                </a:lnTo>
                <a:lnTo>
                  <a:pt x="5488" y="256"/>
                </a:lnTo>
                <a:lnTo>
                  <a:pt x="5505" y="256"/>
                </a:lnTo>
                <a:lnTo>
                  <a:pt x="5521" y="257"/>
                </a:lnTo>
                <a:lnTo>
                  <a:pt x="5536" y="258"/>
                </a:lnTo>
                <a:lnTo>
                  <a:pt x="5543" y="259"/>
                </a:lnTo>
                <a:lnTo>
                  <a:pt x="5549" y="260"/>
                </a:lnTo>
                <a:lnTo>
                  <a:pt x="5562" y="263"/>
                </a:lnTo>
                <a:lnTo>
                  <a:pt x="5573" y="267"/>
                </a:lnTo>
                <a:lnTo>
                  <a:pt x="5578" y="270"/>
                </a:lnTo>
                <a:lnTo>
                  <a:pt x="5583" y="272"/>
                </a:lnTo>
                <a:lnTo>
                  <a:pt x="5592" y="278"/>
                </a:lnTo>
                <a:lnTo>
                  <a:pt x="5596" y="281"/>
                </a:lnTo>
                <a:lnTo>
                  <a:pt x="5600" y="285"/>
                </a:lnTo>
                <a:lnTo>
                  <a:pt x="5603" y="288"/>
                </a:lnTo>
                <a:lnTo>
                  <a:pt x="5607" y="292"/>
                </a:lnTo>
                <a:lnTo>
                  <a:pt x="5610" y="296"/>
                </a:lnTo>
                <a:lnTo>
                  <a:pt x="5613" y="301"/>
                </a:lnTo>
                <a:lnTo>
                  <a:pt x="5618" y="311"/>
                </a:lnTo>
                <a:lnTo>
                  <a:pt x="5620" y="316"/>
                </a:lnTo>
                <a:lnTo>
                  <a:pt x="5622" y="321"/>
                </a:lnTo>
                <a:lnTo>
                  <a:pt x="5625" y="333"/>
                </a:lnTo>
                <a:lnTo>
                  <a:pt x="5626" y="340"/>
                </a:lnTo>
                <a:lnTo>
                  <a:pt x="5627" y="346"/>
                </a:lnTo>
                <a:lnTo>
                  <a:pt x="5629" y="360"/>
                </a:lnTo>
                <a:lnTo>
                  <a:pt x="5629" y="375"/>
                </a:lnTo>
                <a:close/>
                <a:moveTo>
                  <a:pt x="5468" y="464"/>
                </a:moveTo>
                <a:lnTo>
                  <a:pt x="5462" y="465"/>
                </a:lnTo>
                <a:lnTo>
                  <a:pt x="5456" y="466"/>
                </a:lnTo>
                <a:lnTo>
                  <a:pt x="5451" y="467"/>
                </a:lnTo>
                <a:lnTo>
                  <a:pt x="5446" y="469"/>
                </a:lnTo>
                <a:lnTo>
                  <a:pt x="5442" y="471"/>
                </a:lnTo>
                <a:lnTo>
                  <a:pt x="5438" y="474"/>
                </a:lnTo>
                <a:lnTo>
                  <a:pt x="5434" y="477"/>
                </a:lnTo>
                <a:lnTo>
                  <a:pt x="5431" y="480"/>
                </a:lnTo>
                <a:lnTo>
                  <a:pt x="5428" y="483"/>
                </a:lnTo>
                <a:lnTo>
                  <a:pt x="5425" y="487"/>
                </a:lnTo>
                <a:lnTo>
                  <a:pt x="5421" y="496"/>
                </a:lnTo>
                <a:lnTo>
                  <a:pt x="5420" y="501"/>
                </a:lnTo>
                <a:lnTo>
                  <a:pt x="5419" y="507"/>
                </a:lnTo>
                <a:lnTo>
                  <a:pt x="5418" y="512"/>
                </a:lnTo>
                <a:lnTo>
                  <a:pt x="5418" y="518"/>
                </a:lnTo>
                <a:lnTo>
                  <a:pt x="5418" y="524"/>
                </a:lnTo>
                <a:lnTo>
                  <a:pt x="5419" y="530"/>
                </a:lnTo>
                <a:lnTo>
                  <a:pt x="5421" y="540"/>
                </a:lnTo>
                <a:lnTo>
                  <a:pt x="5422" y="544"/>
                </a:lnTo>
                <a:lnTo>
                  <a:pt x="5424" y="549"/>
                </a:lnTo>
                <a:lnTo>
                  <a:pt x="5427" y="552"/>
                </a:lnTo>
                <a:lnTo>
                  <a:pt x="5429" y="556"/>
                </a:lnTo>
                <a:lnTo>
                  <a:pt x="5432" y="558"/>
                </a:lnTo>
                <a:lnTo>
                  <a:pt x="5435" y="561"/>
                </a:lnTo>
                <a:lnTo>
                  <a:pt x="5443" y="565"/>
                </a:lnTo>
                <a:lnTo>
                  <a:pt x="5447" y="566"/>
                </a:lnTo>
                <a:lnTo>
                  <a:pt x="5452" y="567"/>
                </a:lnTo>
                <a:lnTo>
                  <a:pt x="5462" y="568"/>
                </a:lnTo>
                <a:lnTo>
                  <a:pt x="5480" y="567"/>
                </a:lnTo>
                <a:lnTo>
                  <a:pt x="5499" y="565"/>
                </a:lnTo>
                <a:lnTo>
                  <a:pt x="5519" y="561"/>
                </a:lnTo>
                <a:lnTo>
                  <a:pt x="5528" y="559"/>
                </a:lnTo>
                <a:lnTo>
                  <a:pt x="5538" y="556"/>
                </a:lnTo>
                <a:lnTo>
                  <a:pt x="5551" y="552"/>
                </a:lnTo>
                <a:lnTo>
                  <a:pt x="5551" y="456"/>
                </a:lnTo>
                <a:lnTo>
                  <a:pt x="5468" y="464"/>
                </a:lnTo>
                <a:close/>
                <a:moveTo>
                  <a:pt x="5792" y="624"/>
                </a:moveTo>
                <a:lnTo>
                  <a:pt x="5713" y="624"/>
                </a:lnTo>
                <a:lnTo>
                  <a:pt x="5713" y="264"/>
                </a:lnTo>
                <a:lnTo>
                  <a:pt x="5791" y="264"/>
                </a:lnTo>
                <a:lnTo>
                  <a:pt x="5791" y="286"/>
                </a:lnTo>
                <a:lnTo>
                  <a:pt x="5804" y="279"/>
                </a:lnTo>
                <a:lnTo>
                  <a:pt x="5817" y="273"/>
                </a:lnTo>
                <a:lnTo>
                  <a:pt x="5830" y="268"/>
                </a:lnTo>
                <a:lnTo>
                  <a:pt x="5843" y="264"/>
                </a:lnTo>
                <a:lnTo>
                  <a:pt x="5855" y="260"/>
                </a:lnTo>
                <a:lnTo>
                  <a:pt x="5867" y="258"/>
                </a:lnTo>
                <a:lnTo>
                  <a:pt x="5879" y="257"/>
                </a:lnTo>
                <a:lnTo>
                  <a:pt x="5891" y="256"/>
                </a:lnTo>
                <a:lnTo>
                  <a:pt x="5900" y="256"/>
                </a:lnTo>
                <a:lnTo>
                  <a:pt x="5908" y="257"/>
                </a:lnTo>
                <a:lnTo>
                  <a:pt x="5916" y="258"/>
                </a:lnTo>
                <a:lnTo>
                  <a:pt x="5924" y="259"/>
                </a:lnTo>
                <a:lnTo>
                  <a:pt x="5931" y="260"/>
                </a:lnTo>
                <a:lnTo>
                  <a:pt x="5938" y="262"/>
                </a:lnTo>
                <a:lnTo>
                  <a:pt x="5945" y="264"/>
                </a:lnTo>
                <a:lnTo>
                  <a:pt x="5951" y="266"/>
                </a:lnTo>
                <a:lnTo>
                  <a:pt x="5957" y="269"/>
                </a:lnTo>
                <a:lnTo>
                  <a:pt x="5963" y="272"/>
                </a:lnTo>
                <a:lnTo>
                  <a:pt x="5968" y="275"/>
                </a:lnTo>
                <a:lnTo>
                  <a:pt x="5973" y="279"/>
                </a:lnTo>
                <a:lnTo>
                  <a:pt x="5978" y="283"/>
                </a:lnTo>
                <a:lnTo>
                  <a:pt x="5982" y="287"/>
                </a:lnTo>
                <a:lnTo>
                  <a:pt x="5986" y="292"/>
                </a:lnTo>
                <a:lnTo>
                  <a:pt x="5989" y="297"/>
                </a:lnTo>
                <a:lnTo>
                  <a:pt x="5995" y="308"/>
                </a:lnTo>
                <a:lnTo>
                  <a:pt x="5998" y="314"/>
                </a:lnTo>
                <a:lnTo>
                  <a:pt x="6001" y="321"/>
                </a:lnTo>
                <a:lnTo>
                  <a:pt x="6003" y="327"/>
                </a:lnTo>
                <a:lnTo>
                  <a:pt x="6005" y="335"/>
                </a:lnTo>
                <a:lnTo>
                  <a:pt x="6009" y="351"/>
                </a:lnTo>
                <a:lnTo>
                  <a:pt x="6012" y="368"/>
                </a:lnTo>
                <a:lnTo>
                  <a:pt x="6014" y="388"/>
                </a:lnTo>
                <a:lnTo>
                  <a:pt x="6015" y="409"/>
                </a:lnTo>
                <a:lnTo>
                  <a:pt x="6015" y="431"/>
                </a:lnTo>
                <a:lnTo>
                  <a:pt x="6015" y="624"/>
                </a:lnTo>
                <a:lnTo>
                  <a:pt x="5938" y="624"/>
                </a:lnTo>
                <a:lnTo>
                  <a:pt x="5938" y="433"/>
                </a:lnTo>
                <a:lnTo>
                  <a:pt x="5937" y="419"/>
                </a:lnTo>
                <a:lnTo>
                  <a:pt x="5937" y="406"/>
                </a:lnTo>
                <a:lnTo>
                  <a:pt x="5936" y="394"/>
                </a:lnTo>
                <a:lnTo>
                  <a:pt x="5935" y="389"/>
                </a:lnTo>
                <a:lnTo>
                  <a:pt x="5934" y="383"/>
                </a:lnTo>
                <a:lnTo>
                  <a:pt x="5933" y="374"/>
                </a:lnTo>
                <a:lnTo>
                  <a:pt x="5930" y="365"/>
                </a:lnTo>
                <a:lnTo>
                  <a:pt x="5928" y="357"/>
                </a:lnTo>
                <a:lnTo>
                  <a:pt x="5925" y="351"/>
                </a:lnTo>
                <a:lnTo>
                  <a:pt x="5921" y="345"/>
                </a:lnTo>
                <a:lnTo>
                  <a:pt x="5919" y="342"/>
                </a:lnTo>
                <a:lnTo>
                  <a:pt x="5917" y="340"/>
                </a:lnTo>
                <a:lnTo>
                  <a:pt x="5915" y="338"/>
                </a:lnTo>
                <a:lnTo>
                  <a:pt x="5912" y="336"/>
                </a:lnTo>
                <a:lnTo>
                  <a:pt x="5906" y="332"/>
                </a:lnTo>
                <a:lnTo>
                  <a:pt x="5899" y="329"/>
                </a:lnTo>
                <a:lnTo>
                  <a:pt x="5891" y="328"/>
                </a:lnTo>
                <a:lnTo>
                  <a:pt x="5883" y="326"/>
                </a:lnTo>
                <a:lnTo>
                  <a:pt x="5873" y="326"/>
                </a:lnTo>
                <a:lnTo>
                  <a:pt x="5864" y="326"/>
                </a:lnTo>
                <a:lnTo>
                  <a:pt x="5855" y="327"/>
                </a:lnTo>
                <a:lnTo>
                  <a:pt x="5846" y="328"/>
                </a:lnTo>
                <a:lnTo>
                  <a:pt x="5837" y="330"/>
                </a:lnTo>
                <a:lnTo>
                  <a:pt x="5829" y="332"/>
                </a:lnTo>
                <a:lnTo>
                  <a:pt x="5820" y="334"/>
                </a:lnTo>
                <a:lnTo>
                  <a:pt x="5811" y="337"/>
                </a:lnTo>
                <a:lnTo>
                  <a:pt x="5803" y="340"/>
                </a:lnTo>
                <a:lnTo>
                  <a:pt x="5792" y="345"/>
                </a:lnTo>
                <a:lnTo>
                  <a:pt x="5792" y="624"/>
                </a:lnTo>
                <a:close/>
                <a:moveTo>
                  <a:pt x="6228" y="256"/>
                </a:moveTo>
                <a:lnTo>
                  <a:pt x="6248" y="257"/>
                </a:lnTo>
                <a:lnTo>
                  <a:pt x="6259" y="258"/>
                </a:lnTo>
                <a:lnTo>
                  <a:pt x="6270" y="259"/>
                </a:lnTo>
                <a:lnTo>
                  <a:pt x="6281" y="260"/>
                </a:lnTo>
                <a:lnTo>
                  <a:pt x="6293" y="262"/>
                </a:lnTo>
                <a:lnTo>
                  <a:pt x="6318" y="266"/>
                </a:lnTo>
                <a:lnTo>
                  <a:pt x="6336" y="270"/>
                </a:lnTo>
                <a:lnTo>
                  <a:pt x="6333" y="332"/>
                </a:lnTo>
                <a:lnTo>
                  <a:pt x="6307" y="329"/>
                </a:lnTo>
                <a:lnTo>
                  <a:pt x="6284" y="327"/>
                </a:lnTo>
                <a:lnTo>
                  <a:pt x="6265" y="326"/>
                </a:lnTo>
                <a:lnTo>
                  <a:pt x="6249" y="326"/>
                </a:lnTo>
                <a:lnTo>
                  <a:pt x="6236" y="326"/>
                </a:lnTo>
                <a:lnTo>
                  <a:pt x="6224" y="328"/>
                </a:lnTo>
                <a:lnTo>
                  <a:pt x="6213" y="329"/>
                </a:lnTo>
                <a:lnTo>
                  <a:pt x="6204" y="332"/>
                </a:lnTo>
                <a:lnTo>
                  <a:pt x="6195" y="336"/>
                </a:lnTo>
                <a:lnTo>
                  <a:pt x="6187" y="340"/>
                </a:lnTo>
                <a:lnTo>
                  <a:pt x="6181" y="345"/>
                </a:lnTo>
                <a:lnTo>
                  <a:pt x="6178" y="348"/>
                </a:lnTo>
                <a:lnTo>
                  <a:pt x="6176" y="351"/>
                </a:lnTo>
                <a:lnTo>
                  <a:pt x="6171" y="357"/>
                </a:lnTo>
                <a:lnTo>
                  <a:pt x="6169" y="361"/>
                </a:lnTo>
                <a:lnTo>
                  <a:pt x="6168" y="365"/>
                </a:lnTo>
                <a:lnTo>
                  <a:pt x="6164" y="375"/>
                </a:lnTo>
                <a:lnTo>
                  <a:pt x="6162" y="386"/>
                </a:lnTo>
                <a:lnTo>
                  <a:pt x="6160" y="398"/>
                </a:lnTo>
                <a:lnTo>
                  <a:pt x="6158" y="412"/>
                </a:lnTo>
                <a:lnTo>
                  <a:pt x="6157" y="426"/>
                </a:lnTo>
                <a:lnTo>
                  <a:pt x="6157" y="443"/>
                </a:lnTo>
                <a:lnTo>
                  <a:pt x="6157" y="459"/>
                </a:lnTo>
                <a:lnTo>
                  <a:pt x="6158" y="474"/>
                </a:lnTo>
                <a:lnTo>
                  <a:pt x="6159" y="481"/>
                </a:lnTo>
                <a:lnTo>
                  <a:pt x="6160" y="488"/>
                </a:lnTo>
                <a:lnTo>
                  <a:pt x="6162" y="500"/>
                </a:lnTo>
                <a:lnTo>
                  <a:pt x="6164" y="511"/>
                </a:lnTo>
                <a:lnTo>
                  <a:pt x="6167" y="521"/>
                </a:lnTo>
                <a:lnTo>
                  <a:pt x="6171" y="529"/>
                </a:lnTo>
                <a:lnTo>
                  <a:pt x="6175" y="536"/>
                </a:lnTo>
                <a:lnTo>
                  <a:pt x="6177" y="539"/>
                </a:lnTo>
                <a:lnTo>
                  <a:pt x="6180" y="542"/>
                </a:lnTo>
                <a:lnTo>
                  <a:pt x="6183" y="545"/>
                </a:lnTo>
                <a:lnTo>
                  <a:pt x="6186" y="548"/>
                </a:lnTo>
                <a:lnTo>
                  <a:pt x="6194" y="552"/>
                </a:lnTo>
                <a:lnTo>
                  <a:pt x="6203" y="556"/>
                </a:lnTo>
                <a:lnTo>
                  <a:pt x="6213" y="559"/>
                </a:lnTo>
                <a:lnTo>
                  <a:pt x="6224" y="561"/>
                </a:lnTo>
                <a:lnTo>
                  <a:pt x="6236" y="562"/>
                </a:lnTo>
                <a:lnTo>
                  <a:pt x="6250" y="562"/>
                </a:lnTo>
                <a:lnTo>
                  <a:pt x="6334" y="556"/>
                </a:lnTo>
                <a:lnTo>
                  <a:pt x="6336" y="619"/>
                </a:lnTo>
                <a:lnTo>
                  <a:pt x="6302" y="625"/>
                </a:lnTo>
                <a:lnTo>
                  <a:pt x="6273" y="629"/>
                </a:lnTo>
                <a:lnTo>
                  <a:pt x="6248" y="631"/>
                </a:lnTo>
                <a:lnTo>
                  <a:pt x="6227" y="632"/>
                </a:lnTo>
                <a:lnTo>
                  <a:pt x="6217" y="632"/>
                </a:lnTo>
                <a:lnTo>
                  <a:pt x="6207" y="631"/>
                </a:lnTo>
                <a:lnTo>
                  <a:pt x="6189" y="629"/>
                </a:lnTo>
                <a:lnTo>
                  <a:pt x="6180" y="628"/>
                </a:lnTo>
                <a:lnTo>
                  <a:pt x="6172" y="626"/>
                </a:lnTo>
                <a:lnTo>
                  <a:pt x="6157" y="621"/>
                </a:lnTo>
                <a:lnTo>
                  <a:pt x="6150" y="618"/>
                </a:lnTo>
                <a:lnTo>
                  <a:pt x="6143" y="615"/>
                </a:lnTo>
                <a:lnTo>
                  <a:pt x="6137" y="611"/>
                </a:lnTo>
                <a:lnTo>
                  <a:pt x="6131" y="607"/>
                </a:lnTo>
                <a:lnTo>
                  <a:pt x="6126" y="603"/>
                </a:lnTo>
                <a:lnTo>
                  <a:pt x="6119" y="598"/>
                </a:lnTo>
                <a:lnTo>
                  <a:pt x="6115" y="593"/>
                </a:lnTo>
                <a:lnTo>
                  <a:pt x="6110" y="588"/>
                </a:lnTo>
                <a:lnTo>
                  <a:pt x="6106" y="582"/>
                </a:lnTo>
                <a:lnTo>
                  <a:pt x="6102" y="576"/>
                </a:lnTo>
                <a:lnTo>
                  <a:pt x="6099" y="569"/>
                </a:lnTo>
                <a:lnTo>
                  <a:pt x="6096" y="562"/>
                </a:lnTo>
                <a:lnTo>
                  <a:pt x="6090" y="547"/>
                </a:lnTo>
                <a:lnTo>
                  <a:pt x="6085" y="529"/>
                </a:lnTo>
                <a:lnTo>
                  <a:pt x="6083" y="520"/>
                </a:lnTo>
                <a:lnTo>
                  <a:pt x="6082" y="510"/>
                </a:lnTo>
                <a:lnTo>
                  <a:pt x="6080" y="500"/>
                </a:lnTo>
                <a:lnTo>
                  <a:pt x="6079" y="490"/>
                </a:lnTo>
                <a:lnTo>
                  <a:pt x="6078" y="478"/>
                </a:lnTo>
                <a:lnTo>
                  <a:pt x="6077" y="467"/>
                </a:lnTo>
                <a:lnTo>
                  <a:pt x="6077" y="443"/>
                </a:lnTo>
                <a:lnTo>
                  <a:pt x="6077" y="418"/>
                </a:lnTo>
                <a:lnTo>
                  <a:pt x="6078" y="407"/>
                </a:lnTo>
                <a:lnTo>
                  <a:pt x="6079" y="396"/>
                </a:lnTo>
                <a:lnTo>
                  <a:pt x="6082" y="375"/>
                </a:lnTo>
                <a:lnTo>
                  <a:pt x="6084" y="366"/>
                </a:lnTo>
                <a:lnTo>
                  <a:pt x="6086" y="356"/>
                </a:lnTo>
                <a:lnTo>
                  <a:pt x="6088" y="348"/>
                </a:lnTo>
                <a:lnTo>
                  <a:pt x="6091" y="339"/>
                </a:lnTo>
                <a:lnTo>
                  <a:pt x="6094" y="331"/>
                </a:lnTo>
                <a:lnTo>
                  <a:pt x="6097" y="324"/>
                </a:lnTo>
                <a:lnTo>
                  <a:pt x="6100" y="317"/>
                </a:lnTo>
                <a:lnTo>
                  <a:pt x="6104" y="311"/>
                </a:lnTo>
                <a:lnTo>
                  <a:pt x="6108" y="305"/>
                </a:lnTo>
                <a:lnTo>
                  <a:pt x="6112" y="299"/>
                </a:lnTo>
                <a:lnTo>
                  <a:pt x="6117" y="294"/>
                </a:lnTo>
                <a:lnTo>
                  <a:pt x="6122" y="289"/>
                </a:lnTo>
                <a:lnTo>
                  <a:pt x="6128" y="284"/>
                </a:lnTo>
                <a:lnTo>
                  <a:pt x="6134" y="280"/>
                </a:lnTo>
                <a:lnTo>
                  <a:pt x="6140" y="276"/>
                </a:lnTo>
                <a:lnTo>
                  <a:pt x="6146" y="273"/>
                </a:lnTo>
                <a:lnTo>
                  <a:pt x="6153" y="270"/>
                </a:lnTo>
                <a:lnTo>
                  <a:pt x="6160" y="267"/>
                </a:lnTo>
                <a:lnTo>
                  <a:pt x="6175" y="262"/>
                </a:lnTo>
                <a:lnTo>
                  <a:pt x="6183" y="260"/>
                </a:lnTo>
                <a:lnTo>
                  <a:pt x="6191" y="259"/>
                </a:lnTo>
                <a:lnTo>
                  <a:pt x="6200" y="258"/>
                </a:lnTo>
                <a:lnTo>
                  <a:pt x="6209" y="257"/>
                </a:lnTo>
                <a:lnTo>
                  <a:pt x="6219" y="256"/>
                </a:lnTo>
                <a:lnTo>
                  <a:pt x="6228" y="2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ection Header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auto">
          <a:xfrm>
            <a:off x="6672263" y="0"/>
            <a:ext cx="5519736" cy="6858000"/>
          </a:xfrm>
          <a:prstGeom prst="rect">
            <a:avLst/>
          </a:prstGeom>
          <a:blipFill>
            <a:blip r:embed="rId2"/>
            <a:srcRect l="11550" t="0" r="11549" b="0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2E10A1C1-9975-4EBA-ADE9-54A8D9D7781E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6094414" y="4292601"/>
            <a:ext cx="1730374" cy="25654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GB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7824788" y="1989138"/>
            <a:ext cx="1150937" cy="230346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GB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0128250" y="1989138"/>
            <a:ext cx="1150937" cy="230346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GB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975724" y="0"/>
            <a:ext cx="1152525" cy="198913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GB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1280775" y="0"/>
            <a:ext cx="911225" cy="198913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ection Header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10704512" y="0"/>
            <a:ext cx="1152525" cy="2565399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1857037" y="2565400"/>
            <a:ext cx="334963" cy="2303463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6094413" y="4868863"/>
            <a:ext cx="1154112" cy="1989138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8401050" y="4868863"/>
            <a:ext cx="1150938" cy="1989138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7247732" y="2565399"/>
            <a:ext cx="1154112" cy="2303463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9550401" y="2565399"/>
            <a:ext cx="1154112" cy="2303463"/>
          </a:xfrm>
          <a:prstGeom prst="rect">
            <a:avLst/>
          </a:prstGeom>
          <a:solidFill>
            <a:srgbClr val="CD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6672263" y="836613"/>
            <a:ext cx="5184775" cy="518477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  <a:p>
            <a:pPr>
              <a:defRPr/>
            </a:pPr>
            <a:endParaRPr lang="en-GB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5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C977CD7C-1D58-4DE9-9886-A957608366AE}" type="datetime3">
              <a:rPr lang="en-US"/>
              <a:t>8 September 2023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7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wo Content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412875"/>
            <a:ext cx="5473005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384032" y="1412875"/>
            <a:ext cx="5473006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D63A3E5-7F55-4EFA-B9A5-D906DD786AF6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mparison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963" y="1412875"/>
            <a:ext cx="5473005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989139"/>
            <a:ext cx="5473005" cy="4032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384032" y="1412875"/>
            <a:ext cx="5473006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384032" y="1989139"/>
            <a:ext cx="5473006" cy="4032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EB5859-5C73-4AC8-AE40-B6E498F0B62F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hree Comparison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963" y="1412875"/>
            <a:ext cx="3457575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989139"/>
            <a:ext cx="3457575" cy="4032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367213" y="1412875"/>
            <a:ext cx="3457575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367213" y="1989139"/>
            <a:ext cx="3457575" cy="4032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DF466C-6863-4B04-A3D7-8ED5114E2777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 bwMode="auto">
          <a:xfrm>
            <a:off x="8401050" y="1412875"/>
            <a:ext cx="3455989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5"/>
          </p:nvPr>
        </p:nvSpPr>
        <p:spPr bwMode="auto">
          <a:xfrm>
            <a:off x="8401050" y="1989139"/>
            <a:ext cx="3455989" cy="4032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Sub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963" y="1412875"/>
            <a:ext cx="11522075" cy="57626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989139"/>
            <a:ext cx="11522075" cy="4032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50D839F-158D-457C-95C5-0168EC7169DF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Only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7B48956-6356-40D7-AB2F-74FB03939C5D}" type="datetime3">
              <a:rPr lang="en-US"/>
              <a:t>8 September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334963" y="1412875"/>
            <a:ext cx="6337299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F0F3309-A789-471E-B812-10D40C95A91E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7248524" y="1412875"/>
            <a:ext cx="4608513" cy="4608514"/>
          </a:xfrm>
          <a:prstGeom prst="roundRect">
            <a:avLst>
              <a:gd name="adj" fmla="val 3026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Pictur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5519738" y="1412875"/>
            <a:ext cx="6337299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2AA2FB1-AB4C-4DC7-BA67-A40550F53CF8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346719" y="1412875"/>
            <a:ext cx="4608513" cy="4608514"/>
          </a:xfrm>
          <a:prstGeom prst="roundRect">
            <a:avLst>
              <a:gd name="adj" fmla="val 3026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"/>
            <a:ext cx="6096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4876C29-2642-4D6C-BB40-01FF5ED7737B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idx="24" hasCustomPrompt="1"/>
          </p:nvPr>
        </p:nvSpPr>
        <p:spPr bwMode="auto">
          <a:xfrm>
            <a:off x="6528048" y="836613"/>
            <a:ext cx="5328990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 bwMode="auto">
          <a:xfrm>
            <a:off x="6528048" y="1412874"/>
            <a:ext cx="5328990" cy="4608513"/>
          </a:xfrm>
        </p:spPr>
        <p:txBody>
          <a:bodyPr/>
          <a:lstStyle>
            <a:lvl1pPr marL="361950" indent="-361950">
              <a:buFont typeface="+mj-lt"/>
              <a:buAutoNum type="arabicPeriod"/>
              <a:defRPr/>
            </a:lvl1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6528048" y="260350"/>
            <a:ext cx="5328990" cy="5762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Agenda Title</a:t>
            </a:r>
            <a:endParaRPr lang="en-GB"/>
          </a:p>
        </p:txBody>
      </p:sp>
      <p:sp>
        <p:nvSpPr>
          <p:cNvPr id="5" name="Freeform 5"/>
          <p:cNvSpPr>
            <a:spLocks noChangeAspect="1" noEditPoints="1"/>
          </p:cNvSpPr>
          <p:nvPr/>
        </p:nvSpPr>
        <p:spPr bwMode="auto">
          <a:xfrm>
            <a:off x="334963" y="6381328"/>
            <a:ext cx="857239" cy="216000"/>
          </a:xfrm>
          <a:custGeom>
            <a:avLst/>
            <a:gdLst>
              <a:gd name="T0" fmla="*/ 1149 w 5072"/>
              <a:gd name="T1" fmla="*/ 1799 h 2556"/>
              <a:gd name="T2" fmla="*/ 1255 w 5072"/>
              <a:gd name="T3" fmla="*/ 2011 h 2556"/>
              <a:gd name="T4" fmla="*/ 1300 w 5072"/>
              <a:gd name="T5" fmla="*/ 1789 h 2556"/>
              <a:gd name="T6" fmla="*/ 440 w 5072"/>
              <a:gd name="T7" fmla="*/ 1849 h 2556"/>
              <a:gd name="T8" fmla="*/ 705 w 5072"/>
              <a:gd name="T9" fmla="*/ 2019 h 2556"/>
              <a:gd name="T10" fmla="*/ 946 w 5072"/>
              <a:gd name="T11" fmla="*/ 1777 h 2556"/>
              <a:gd name="T12" fmla="*/ 1002 w 5072"/>
              <a:gd name="T13" fmla="*/ 1162 h 2556"/>
              <a:gd name="T14" fmla="*/ 931 w 5072"/>
              <a:gd name="T15" fmla="*/ 595 h 2556"/>
              <a:gd name="T16" fmla="*/ 704 w 5072"/>
              <a:gd name="T17" fmla="*/ 393 h 2556"/>
              <a:gd name="T18" fmla="*/ 462 w 5072"/>
              <a:gd name="T19" fmla="*/ 527 h 2556"/>
              <a:gd name="T20" fmla="*/ 362 w 5072"/>
              <a:gd name="T21" fmla="*/ 1066 h 2556"/>
              <a:gd name="T22" fmla="*/ 406 w 5072"/>
              <a:gd name="T23" fmla="*/ 1745 h 2556"/>
              <a:gd name="T24" fmla="*/ 669 w 5072"/>
              <a:gd name="T25" fmla="*/ 1795 h 2556"/>
              <a:gd name="T26" fmla="*/ 532 w 5072"/>
              <a:gd name="T27" fmla="*/ 1663 h 2556"/>
              <a:gd name="T28" fmla="*/ 493 w 5072"/>
              <a:gd name="T29" fmla="*/ 1176 h 2556"/>
              <a:gd name="T30" fmla="*/ 544 w 5072"/>
              <a:gd name="T31" fmla="*/ 725 h 2556"/>
              <a:gd name="T32" fmla="*/ 708 w 5072"/>
              <a:gd name="T33" fmla="*/ 619 h 2556"/>
              <a:gd name="T34" fmla="*/ 835 w 5072"/>
              <a:gd name="T35" fmla="*/ 777 h 2556"/>
              <a:gd name="T36" fmla="*/ 860 w 5072"/>
              <a:gd name="T37" fmla="*/ 1486 h 2556"/>
              <a:gd name="T38" fmla="*/ 755 w 5072"/>
              <a:gd name="T39" fmla="*/ 1777 h 2556"/>
              <a:gd name="T40" fmla="*/ 2608 w 5072"/>
              <a:gd name="T41" fmla="*/ 2013 h 2556"/>
              <a:gd name="T42" fmla="*/ 2314 w 5072"/>
              <a:gd name="T43" fmla="*/ 1921 h 2556"/>
              <a:gd name="T44" fmla="*/ 2212 w 5072"/>
              <a:gd name="T45" fmla="*/ 1532 h 2556"/>
              <a:gd name="T46" fmla="*/ 2223 w 5072"/>
              <a:gd name="T47" fmla="*/ 785 h 2556"/>
              <a:gd name="T48" fmla="*/ 2396 w 5072"/>
              <a:gd name="T49" fmla="*/ 423 h 2556"/>
              <a:gd name="T50" fmla="*/ 2740 w 5072"/>
              <a:gd name="T51" fmla="*/ 651 h 2556"/>
              <a:gd name="T52" fmla="*/ 2413 w 5072"/>
              <a:gd name="T53" fmla="*/ 673 h 2556"/>
              <a:gd name="T54" fmla="*/ 2335 w 5072"/>
              <a:gd name="T55" fmla="*/ 1054 h 2556"/>
              <a:gd name="T56" fmla="*/ 2375 w 5072"/>
              <a:gd name="T57" fmla="*/ 1687 h 2556"/>
              <a:gd name="T58" fmla="*/ 2566 w 5072"/>
              <a:gd name="T59" fmla="*/ 1797 h 2556"/>
              <a:gd name="T60" fmla="*/ 3124 w 5072"/>
              <a:gd name="T61" fmla="*/ 903 h 2556"/>
              <a:gd name="T62" fmla="*/ 3051 w 5072"/>
              <a:gd name="T63" fmla="*/ 1194 h 2556"/>
              <a:gd name="T64" fmla="*/ 3503 w 5072"/>
              <a:gd name="T65" fmla="*/ 831 h 2556"/>
              <a:gd name="T66" fmla="*/ 3731 w 5072"/>
              <a:gd name="T67" fmla="*/ 907 h 2556"/>
              <a:gd name="T68" fmla="*/ 3822 w 5072"/>
              <a:gd name="T69" fmla="*/ 1280 h 2556"/>
              <a:gd name="T70" fmla="*/ 3796 w 5072"/>
              <a:gd name="T71" fmla="*/ 1773 h 2556"/>
              <a:gd name="T72" fmla="*/ 3670 w 5072"/>
              <a:gd name="T73" fmla="*/ 1997 h 2556"/>
              <a:gd name="T74" fmla="*/ 3435 w 5072"/>
              <a:gd name="T75" fmla="*/ 1975 h 2556"/>
              <a:gd name="T76" fmla="*/ 3327 w 5072"/>
              <a:gd name="T77" fmla="*/ 1695 h 2556"/>
              <a:gd name="T78" fmla="*/ 3322 w 5072"/>
              <a:gd name="T79" fmla="*/ 1186 h 2556"/>
              <a:gd name="T80" fmla="*/ 3491 w 5072"/>
              <a:gd name="T81" fmla="*/ 1775 h 2556"/>
              <a:gd name="T82" fmla="*/ 3633 w 5072"/>
              <a:gd name="T83" fmla="*/ 1787 h 2556"/>
              <a:gd name="T84" fmla="*/ 3697 w 5072"/>
              <a:gd name="T85" fmla="*/ 1516 h 2556"/>
              <a:gd name="T86" fmla="*/ 3653 w 5072"/>
              <a:gd name="T87" fmla="*/ 1082 h 2556"/>
              <a:gd name="T88" fmla="*/ 3505 w 5072"/>
              <a:gd name="T89" fmla="*/ 1054 h 2556"/>
              <a:gd name="T90" fmla="*/ 3439 w 5072"/>
              <a:gd name="T91" fmla="*/ 1320 h 2556"/>
              <a:gd name="T92" fmla="*/ 4300 w 5072"/>
              <a:gd name="T93" fmla="*/ 1925 h 2556"/>
              <a:gd name="T94" fmla="*/ 4036 w 5072"/>
              <a:gd name="T95" fmla="*/ 1983 h 2556"/>
              <a:gd name="T96" fmla="*/ 3953 w 5072"/>
              <a:gd name="T97" fmla="*/ 1705 h 2556"/>
              <a:gd name="T98" fmla="*/ 4084 w 5072"/>
              <a:gd name="T99" fmla="*/ 1707 h 2556"/>
              <a:gd name="T100" fmla="*/ 4256 w 5072"/>
              <a:gd name="T101" fmla="*/ 1773 h 2556"/>
              <a:gd name="T102" fmla="*/ 4851 w 5072"/>
              <a:gd name="T103" fmla="*/ 821 h 2556"/>
              <a:gd name="T104" fmla="*/ 5019 w 5072"/>
              <a:gd name="T105" fmla="*/ 962 h 2556"/>
              <a:gd name="T106" fmla="*/ 5072 w 5072"/>
              <a:gd name="T107" fmla="*/ 1430 h 2556"/>
              <a:gd name="T108" fmla="*/ 5015 w 5072"/>
              <a:gd name="T109" fmla="*/ 1881 h 2556"/>
              <a:gd name="T110" fmla="*/ 4846 w 5072"/>
              <a:gd name="T111" fmla="*/ 2021 h 2556"/>
              <a:gd name="T112" fmla="*/ 4748 w 5072"/>
              <a:gd name="T113" fmla="*/ 1072 h 2556"/>
              <a:gd name="T114" fmla="*/ 4865 w 5072"/>
              <a:gd name="T115" fmla="*/ 1789 h 2556"/>
              <a:gd name="T116" fmla="*/ 4940 w 5072"/>
              <a:gd name="T117" fmla="*/ 1556 h 2556"/>
              <a:gd name="T118" fmla="*/ 4904 w 5072"/>
              <a:gd name="T119" fmla="*/ 1104 h 2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72" h="2556" fill="norm" stroke="1" extrusionOk="0">
                <a:moveTo>
                  <a:pt x="1264" y="1058"/>
                </a:moveTo>
                <a:lnTo>
                  <a:pt x="1423" y="1058"/>
                </a:lnTo>
                <a:lnTo>
                  <a:pt x="1423" y="845"/>
                </a:lnTo>
                <a:lnTo>
                  <a:pt x="1264" y="845"/>
                </a:lnTo>
                <a:lnTo>
                  <a:pt x="1264" y="511"/>
                </a:lnTo>
                <a:lnTo>
                  <a:pt x="1140" y="511"/>
                </a:lnTo>
                <a:lnTo>
                  <a:pt x="1140" y="845"/>
                </a:lnTo>
                <a:lnTo>
                  <a:pt x="1066" y="845"/>
                </a:lnTo>
                <a:lnTo>
                  <a:pt x="1066" y="1058"/>
                </a:lnTo>
                <a:lnTo>
                  <a:pt x="1140" y="1058"/>
                </a:lnTo>
                <a:lnTo>
                  <a:pt x="1140" y="1592"/>
                </a:lnTo>
                <a:lnTo>
                  <a:pt x="1141" y="1651"/>
                </a:lnTo>
                <a:lnTo>
                  <a:pt x="1141" y="1679"/>
                </a:lnTo>
                <a:lnTo>
                  <a:pt x="1142" y="1705"/>
                </a:lnTo>
                <a:lnTo>
                  <a:pt x="1145" y="1755"/>
                </a:lnTo>
                <a:lnTo>
                  <a:pt x="1147" y="1779"/>
                </a:lnTo>
                <a:lnTo>
                  <a:pt x="1149" y="1799"/>
                </a:lnTo>
                <a:lnTo>
                  <a:pt x="1154" y="1839"/>
                </a:lnTo>
                <a:lnTo>
                  <a:pt x="1157" y="1857"/>
                </a:lnTo>
                <a:lnTo>
                  <a:pt x="1160" y="1875"/>
                </a:lnTo>
                <a:lnTo>
                  <a:pt x="1164" y="1891"/>
                </a:lnTo>
                <a:lnTo>
                  <a:pt x="1167" y="1905"/>
                </a:lnTo>
                <a:lnTo>
                  <a:pt x="1171" y="1917"/>
                </a:lnTo>
                <a:lnTo>
                  <a:pt x="1176" y="1929"/>
                </a:lnTo>
                <a:lnTo>
                  <a:pt x="1181" y="1941"/>
                </a:lnTo>
                <a:lnTo>
                  <a:pt x="1186" y="1951"/>
                </a:lnTo>
                <a:lnTo>
                  <a:pt x="1192" y="1961"/>
                </a:lnTo>
                <a:lnTo>
                  <a:pt x="1198" y="1969"/>
                </a:lnTo>
                <a:lnTo>
                  <a:pt x="1205" y="1977"/>
                </a:lnTo>
                <a:lnTo>
                  <a:pt x="1212" y="1985"/>
                </a:lnTo>
                <a:lnTo>
                  <a:pt x="1220" y="1991"/>
                </a:lnTo>
                <a:lnTo>
                  <a:pt x="1228" y="1997"/>
                </a:lnTo>
                <a:lnTo>
                  <a:pt x="1246" y="2007"/>
                </a:lnTo>
                <a:lnTo>
                  <a:pt x="1255" y="2011"/>
                </a:lnTo>
                <a:lnTo>
                  <a:pt x="1265" y="2013"/>
                </a:lnTo>
                <a:lnTo>
                  <a:pt x="1276" y="2017"/>
                </a:lnTo>
                <a:lnTo>
                  <a:pt x="1287" y="2019"/>
                </a:lnTo>
                <a:lnTo>
                  <a:pt x="1299" y="2019"/>
                </a:lnTo>
                <a:lnTo>
                  <a:pt x="1311" y="2019"/>
                </a:lnTo>
                <a:lnTo>
                  <a:pt x="1321" y="2019"/>
                </a:lnTo>
                <a:lnTo>
                  <a:pt x="1333" y="2017"/>
                </a:lnTo>
                <a:lnTo>
                  <a:pt x="1346" y="2015"/>
                </a:lnTo>
                <a:lnTo>
                  <a:pt x="1360" y="2011"/>
                </a:lnTo>
                <a:lnTo>
                  <a:pt x="1375" y="2007"/>
                </a:lnTo>
                <a:lnTo>
                  <a:pt x="1392" y="2003"/>
                </a:lnTo>
                <a:lnTo>
                  <a:pt x="1428" y="1989"/>
                </a:lnTo>
                <a:lnTo>
                  <a:pt x="1422" y="1789"/>
                </a:lnTo>
                <a:lnTo>
                  <a:pt x="1328" y="1795"/>
                </a:lnTo>
                <a:lnTo>
                  <a:pt x="1318" y="1795"/>
                </a:lnTo>
                <a:lnTo>
                  <a:pt x="1309" y="1793"/>
                </a:lnTo>
                <a:lnTo>
                  <a:pt x="1300" y="1789"/>
                </a:lnTo>
                <a:lnTo>
                  <a:pt x="1293" y="1785"/>
                </a:lnTo>
                <a:lnTo>
                  <a:pt x="1287" y="1777"/>
                </a:lnTo>
                <a:lnTo>
                  <a:pt x="1282" y="1771"/>
                </a:lnTo>
                <a:lnTo>
                  <a:pt x="1280" y="1765"/>
                </a:lnTo>
                <a:lnTo>
                  <a:pt x="1278" y="1761"/>
                </a:lnTo>
                <a:lnTo>
                  <a:pt x="1276" y="1755"/>
                </a:lnTo>
                <a:lnTo>
                  <a:pt x="1275" y="1749"/>
                </a:lnTo>
                <a:lnTo>
                  <a:pt x="1272" y="1737"/>
                </a:lnTo>
                <a:lnTo>
                  <a:pt x="1270" y="1721"/>
                </a:lnTo>
                <a:lnTo>
                  <a:pt x="1269" y="1703"/>
                </a:lnTo>
                <a:lnTo>
                  <a:pt x="1267" y="1681"/>
                </a:lnTo>
                <a:lnTo>
                  <a:pt x="1265" y="1627"/>
                </a:lnTo>
                <a:lnTo>
                  <a:pt x="1265" y="1598"/>
                </a:lnTo>
                <a:lnTo>
                  <a:pt x="1264" y="1564"/>
                </a:lnTo>
                <a:lnTo>
                  <a:pt x="1264" y="1058"/>
                </a:lnTo>
                <a:close/>
                <a:moveTo>
                  <a:pt x="430" y="1825"/>
                </a:moveTo>
                <a:lnTo>
                  <a:pt x="440" y="1849"/>
                </a:lnTo>
                <a:lnTo>
                  <a:pt x="450" y="1871"/>
                </a:lnTo>
                <a:lnTo>
                  <a:pt x="461" y="1891"/>
                </a:lnTo>
                <a:lnTo>
                  <a:pt x="467" y="1901"/>
                </a:lnTo>
                <a:lnTo>
                  <a:pt x="473" y="1911"/>
                </a:lnTo>
                <a:lnTo>
                  <a:pt x="485" y="1927"/>
                </a:lnTo>
                <a:lnTo>
                  <a:pt x="499" y="1943"/>
                </a:lnTo>
                <a:lnTo>
                  <a:pt x="513" y="1959"/>
                </a:lnTo>
                <a:lnTo>
                  <a:pt x="529" y="1971"/>
                </a:lnTo>
                <a:lnTo>
                  <a:pt x="545" y="1983"/>
                </a:lnTo>
                <a:lnTo>
                  <a:pt x="562" y="1993"/>
                </a:lnTo>
                <a:lnTo>
                  <a:pt x="580" y="2001"/>
                </a:lnTo>
                <a:lnTo>
                  <a:pt x="598" y="2007"/>
                </a:lnTo>
                <a:lnTo>
                  <a:pt x="618" y="2013"/>
                </a:lnTo>
                <a:lnTo>
                  <a:pt x="639" y="2017"/>
                </a:lnTo>
                <a:lnTo>
                  <a:pt x="660" y="2019"/>
                </a:lnTo>
                <a:lnTo>
                  <a:pt x="682" y="2019"/>
                </a:lnTo>
                <a:lnTo>
                  <a:pt x="705" y="2019"/>
                </a:lnTo>
                <a:lnTo>
                  <a:pt x="724" y="2015"/>
                </a:lnTo>
                <a:lnTo>
                  <a:pt x="732" y="2015"/>
                </a:lnTo>
                <a:lnTo>
                  <a:pt x="740" y="2011"/>
                </a:lnTo>
                <a:lnTo>
                  <a:pt x="747" y="2009"/>
                </a:lnTo>
                <a:lnTo>
                  <a:pt x="753" y="2005"/>
                </a:lnTo>
                <a:lnTo>
                  <a:pt x="855" y="2342"/>
                </a:lnTo>
                <a:lnTo>
                  <a:pt x="974" y="2231"/>
                </a:lnTo>
                <a:lnTo>
                  <a:pt x="877" y="1921"/>
                </a:lnTo>
                <a:lnTo>
                  <a:pt x="893" y="1897"/>
                </a:lnTo>
                <a:lnTo>
                  <a:pt x="901" y="1883"/>
                </a:lnTo>
                <a:lnTo>
                  <a:pt x="908" y="1871"/>
                </a:lnTo>
                <a:lnTo>
                  <a:pt x="915" y="1857"/>
                </a:lnTo>
                <a:lnTo>
                  <a:pt x="922" y="1841"/>
                </a:lnTo>
                <a:lnTo>
                  <a:pt x="928" y="1827"/>
                </a:lnTo>
                <a:lnTo>
                  <a:pt x="934" y="1811"/>
                </a:lnTo>
                <a:lnTo>
                  <a:pt x="940" y="1793"/>
                </a:lnTo>
                <a:lnTo>
                  <a:pt x="946" y="1777"/>
                </a:lnTo>
                <a:lnTo>
                  <a:pt x="956" y="1741"/>
                </a:lnTo>
                <a:lnTo>
                  <a:pt x="961" y="1721"/>
                </a:lnTo>
                <a:lnTo>
                  <a:pt x="965" y="1701"/>
                </a:lnTo>
                <a:lnTo>
                  <a:pt x="969" y="1681"/>
                </a:lnTo>
                <a:lnTo>
                  <a:pt x="973" y="1661"/>
                </a:lnTo>
                <a:lnTo>
                  <a:pt x="976" y="1639"/>
                </a:lnTo>
                <a:lnTo>
                  <a:pt x="980" y="1615"/>
                </a:lnTo>
                <a:lnTo>
                  <a:pt x="983" y="1594"/>
                </a:lnTo>
                <a:lnTo>
                  <a:pt x="986" y="1570"/>
                </a:lnTo>
                <a:lnTo>
                  <a:pt x="991" y="1518"/>
                </a:lnTo>
                <a:lnTo>
                  <a:pt x="995" y="1464"/>
                </a:lnTo>
                <a:lnTo>
                  <a:pt x="998" y="1406"/>
                </a:lnTo>
                <a:lnTo>
                  <a:pt x="1000" y="1376"/>
                </a:lnTo>
                <a:lnTo>
                  <a:pt x="1001" y="1346"/>
                </a:lnTo>
                <a:lnTo>
                  <a:pt x="1002" y="1282"/>
                </a:lnTo>
                <a:lnTo>
                  <a:pt x="1003" y="1214"/>
                </a:lnTo>
                <a:lnTo>
                  <a:pt x="1002" y="1162"/>
                </a:lnTo>
                <a:lnTo>
                  <a:pt x="1001" y="1112"/>
                </a:lnTo>
                <a:lnTo>
                  <a:pt x="1001" y="1088"/>
                </a:lnTo>
                <a:lnTo>
                  <a:pt x="1000" y="1064"/>
                </a:lnTo>
                <a:lnTo>
                  <a:pt x="998" y="1018"/>
                </a:lnTo>
                <a:lnTo>
                  <a:pt x="996" y="974"/>
                </a:lnTo>
                <a:lnTo>
                  <a:pt x="993" y="931"/>
                </a:lnTo>
                <a:lnTo>
                  <a:pt x="991" y="911"/>
                </a:lnTo>
                <a:lnTo>
                  <a:pt x="989" y="891"/>
                </a:lnTo>
                <a:lnTo>
                  <a:pt x="985" y="851"/>
                </a:lnTo>
                <a:lnTo>
                  <a:pt x="980" y="813"/>
                </a:lnTo>
                <a:lnTo>
                  <a:pt x="975" y="777"/>
                </a:lnTo>
                <a:lnTo>
                  <a:pt x="969" y="741"/>
                </a:lnTo>
                <a:lnTo>
                  <a:pt x="962" y="709"/>
                </a:lnTo>
                <a:lnTo>
                  <a:pt x="955" y="679"/>
                </a:lnTo>
                <a:lnTo>
                  <a:pt x="948" y="649"/>
                </a:lnTo>
                <a:lnTo>
                  <a:pt x="940" y="621"/>
                </a:lnTo>
                <a:lnTo>
                  <a:pt x="931" y="595"/>
                </a:lnTo>
                <a:lnTo>
                  <a:pt x="922" y="571"/>
                </a:lnTo>
                <a:lnTo>
                  <a:pt x="912" y="547"/>
                </a:lnTo>
                <a:lnTo>
                  <a:pt x="901" y="527"/>
                </a:lnTo>
                <a:lnTo>
                  <a:pt x="889" y="507"/>
                </a:lnTo>
                <a:lnTo>
                  <a:pt x="883" y="497"/>
                </a:lnTo>
                <a:lnTo>
                  <a:pt x="876" y="489"/>
                </a:lnTo>
                <a:lnTo>
                  <a:pt x="870" y="479"/>
                </a:lnTo>
                <a:lnTo>
                  <a:pt x="863" y="471"/>
                </a:lnTo>
                <a:lnTo>
                  <a:pt x="848" y="457"/>
                </a:lnTo>
                <a:lnTo>
                  <a:pt x="833" y="443"/>
                </a:lnTo>
                <a:lnTo>
                  <a:pt x="817" y="431"/>
                </a:lnTo>
                <a:lnTo>
                  <a:pt x="801" y="421"/>
                </a:lnTo>
                <a:lnTo>
                  <a:pt x="783" y="413"/>
                </a:lnTo>
                <a:lnTo>
                  <a:pt x="764" y="405"/>
                </a:lnTo>
                <a:lnTo>
                  <a:pt x="745" y="399"/>
                </a:lnTo>
                <a:lnTo>
                  <a:pt x="725" y="395"/>
                </a:lnTo>
                <a:lnTo>
                  <a:pt x="704" y="393"/>
                </a:lnTo>
                <a:lnTo>
                  <a:pt x="682" y="393"/>
                </a:lnTo>
                <a:lnTo>
                  <a:pt x="661" y="393"/>
                </a:lnTo>
                <a:lnTo>
                  <a:pt x="640" y="395"/>
                </a:lnTo>
                <a:lnTo>
                  <a:pt x="619" y="399"/>
                </a:lnTo>
                <a:lnTo>
                  <a:pt x="599" y="405"/>
                </a:lnTo>
                <a:lnTo>
                  <a:pt x="581" y="413"/>
                </a:lnTo>
                <a:lnTo>
                  <a:pt x="563" y="421"/>
                </a:lnTo>
                <a:lnTo>
                  <a:pt x="555" y="425"/>
                </a:lnTo>
                <a:lnTo>
                  <a:pt x="546" y="431"/>
                </a:lnTo>
                <a:lnTo>
                  <a:pt x="538" y="437"/>
                </a:lnTo>
                <a:lnTo>
                  <a:pt x="530" y="443"/>
                </a:lnTo>
                <a:lnTo>
                  <a:pt x="522" y="449"/>
                </a:lnTo>
                <a:lnTo>
                  <a:pt x="515" y="457"/>
                </a:lnTo>
                <a:lnTo>
                  <a:pt x="501" y="471"/>
                </a:lnTo>
                <a:lnTo>
                  <a:pt x="487" y="489"/>
                </a:lnTo>
                <a:lnTo>
                  <a:pt x="474" y="507"/>
                </a:lnTo>
                <a:lnTo>
                  <a:pt x="462" y="527"/>
                </a:lnTo>
                <a:lnTo>
                  <a:pt x="451" y="547"/>
                </a:lnTo>
                <a:lnTo>
                  <a:pt x="441" y="571"/>
                </a:lnTo>
                <a:lnTo>
                  <a:pt x="431" y="595"/>
                </a:lnTo>
                <a:lnTo>
                  <a:pt x="423" y="621"/>
                </a:lnTo>
                <a:lnTo>
                  <a:pt x="415" y="649"/>
                </a:lnTo>
                <a:lnTo>
                  <a:pt x="407" y="679"/>
                </a:lnTo>
                <a:lnTo>
                  <a:pt x="400" y="711"/>
                </a:lnTo>
                <a:lnTo>
                  <a:pt x="394" y="743"/>
                </a:lnTo>
                <a:lnTo>
                  <a:pt x="388" y="777"/>
                </a:lnTo>
                <a:lnTo>
                  <a:pt x="385" y="795"/>
                </a:lnTo>
                <a:lnTo>
                  <a:pt x="383" y="815"/>
                </a:lnTo>
                <a:lnTo>
                  <a:pt x="378" y="853"/>
                </a:lnTo>
                <a:lnTo>
                  <a:pt x="374" y="891"/>
                </a:lnTo>
                <a:lnTo>
                  <a:pt x="370" y="933"/>
                </a:lnTo>
                <a:lnTo>
                  <a:pt x="367" y="976"/>
                </a:lnTo>
                <a:lnTo>
                  <a:pt x="364" y="1020"/>
                </a:lnTo>
                <a:lnTo>
                  <a:pt x="362" y="1066"/>
                </a:lnTo>
                <a:lnTo>
                  <a:pt x="361" y="1114"/>
                </a:lnTo>
                <a:lnTo>
                  <a:pt x="361" y="1140"/>
                </a:lnTo>
                <a:lnTo>
                  <a:pt x="360" y="1164"/>
                </a:lnTo>
                <a:lnTo>
                  <a:pt x="360" y="1216"/>
                </a:lnTo>
                <a:lnTo>
                  <a:pt x="360" y="1268"/>
                </a:lnTo>
                <a:lnTo>
                  <a:pt x="361" y="1318"/>
                </a:lnTo>
                <a:lnTo>
                  <a:pt x="362" y="1364"/>
                </a:lnTo>
                <a:lnTo>
                  <a:pt x="364" y="1410"/>
                </a:lnTo>
                <a:lnTo>
                  <a:pt x="367" y="1456"/>
                </a:lnTo>
                <a:lnTo>
                  <a:pt x="370" y="1498"/>
                </a:lnTo>
                <a:lnTo>
                  <a:pt x="373" y="1538"/>
                </a:lnTo>
                <a:lnTo>
                  <a:pt x="378" y="1578"/>
                </a:lnTo>
                <a:lnTo>
                  <a:pt x="382" y="1613"/>
                </a:lnTo>
                <a:lnTo>
                  <a:pt x="387" y="1649"/>
                </a:lnTo>
                <a:lnTo>
                  <a:pt x="393" y="1683"/>
                </a:lnTo>
                <a:lnTo>
                  <a:pt x="399" y="1715"/>
                </a:lnTo>
                <a:lnTo>
                  <a:pt x="406" y="1745"/>
                </a:lnTo>
                <a:lnTo>
                  <a:pt x="410" y="1759"/>
                </a:lnTo>
                <a:lnTo>
                  <a:pt x="414" y="1775"/>
                </a:lnTo>
                <a:lnTo>
                  <a:pt x="422" y="1801"/>
                </a:lnTo>
                <a:lnTo>
                  <a:pt x="430" y="1825"/>
                </a:lnTo>
                <a:close/>
                <a:moveTo>
                  <a:pt x="0" y="409"/>
                </a:moveTo>
                <a:lnTo>
                  <a:pt x="205" y="0"/>
                </a:lnTo>
                <a:lnTo>
                  <a:pt x="1000" y="0"/>
                </a:lnTo>
                <a:lnTo>
                  <a:pt x="1796" y="0"/>
                </a:lnTo>
                <a:lnTo>
                  <a:pt x="1796" y="1072"/>
                </a:lnTo>
                <a:lnTo>
                  <a:pt x="1796" y="2147"/>
                </a:lnTo>
                <a:lnTo>
                  <a:pt x="1591" y="2556"/>
                </a:lnTo>
                <a:lnTo>
                  <a:pt x="795" y="2556"/>
                </a:lnTo>
                <a:lnTo>
                  <a:pt x="0" y="2556"/>
                </a:lnTo>
                <a:lnTo>
                  <a:pt x="0" y="1482"/>
                </a:lnTo>
                <a:lnTo>
                  <a:pt x="0" y="409"/>
                </a:lnTo>
                <a:close/>
                <a:moveTo>
                  <a:pt x="682" y="1795"/>
                </a:moveTo>
                <a:lnTo>
                  <a:pt x="669" y="1795"/>
                </a:lnTo>
                <a:lnTo>
                  <a:pt x="656" y="1793"/>
                </a:lnTo>
                <a:lnTo>
                  <a:pt x="643" y="1791"/>
                </a:lnTo>
                <a:lnTo>
                  <a:pt x="631" y="1787"/>
                </a:lnTo>
                <a:lnTo>
                  <a:pt x="619" y="1783"/>
                </a:lnTo>
                <a:lnTo>
                  <a:pt x="608" y="1777"/>
                </a:lnTo>
                <a:lnTo>
                  <a:pt x="598" y="1771"/>
                </a:lnTo>
                <a:lnTo>
                  <a:pt x="589" y="1763"/>
                </a:lnTo>
                <a:lnTo>
                  <a:pt x="584" y="1759"/>
                </a:lnTo>
                <a:lnTo>
                  <a:pt x="580" y="1753"/>
                </a:lnTo>
                <a:lnTo>
                  <a:pt x="571" y="1743"/>
                </a:lnTo>
                <a:lnTo>
                  <a:pt x="563" y="1733"/>
                </a:lnTo>
                <a:lnTo>
                  <a:pt x="556" y="1721"/>
                </a:lnTo>
                <a:lnTo>
                  <a:pt x="552" y="1715"/>
                </a:lnTo>
                <a:lnTo>
                  <a:pt x="549" y="1707"/>
                </a:lnTo>
                <a:lnTo>
                  <a:pt x="542" y="1693"/>
                </a:lnTo>
                <a:lnTo>
                  <a:pt x="537" y="1679"/>
                </a:lnTo>
                <a:lnTo>
                  <a:pt x="532" y="1663"/>
                </a:lnTo>
                <a:lnTo>
                  <a:pt x="527" y="1645"/>
                </a:lnTo>
                <a:lnTo>
                  <a:pt x="522" y="1625"/>
                </a:lnTo>
                <a:lnTo>
                  <a:pt x="518" y="1605"/>
                </a:lnTo>
                <a:lnTo>
                  <a:pt x="514" y="1584"/>
                </a:lnTo>
                <a:lnTo>
                  <a:pt x="511" y="1562"/>
                </a:lnTo>
                <a:lnTo>
                  <a:pt x="508" y="1536"/>
                </a:lnTo>
                <a:lnTo>
                  <a:pt x="505" y="1510"/>
                </a:lnTo>
                <a:lnTo>
                  <a:pt x="502" y="1484"/>
                </a:lnTo>
                <a:lnTo>
                  <a:pt x="500" y="1454"/>
                </a:lnTo>
                <a:lnTo>
                  <a:pt x="498" y="1424"/>
                </a:lnTo>
                <a:lnTo>
                  <a:pt x="496" y="1392"/>
                </a:lnTo>
                <a:lnTo>
                  <a:pt x="495" y="1360"/>
                </a:lnTo>
                <a:lnTo>
                  <a:pt x="494" y="1326"/>
                </a:lnTo>
                <a:lnTo>
                  <a:pt x="493" y="1290"/>
                </a:lnTo>
                <a:lnTo>
                  <a:pt x="493" y="1252"/>
                </a:lnTo>
                <a:lnTo>
                  <a:pt x="492" y="1214"/>
                </a:lnTo>
                <a:lnTo>
                  <a:pt x="493" y="1176"/>
                </a:lnTo>
                <a:lnTo>
                  <a:pt x="493" y="1138"/>
                </a:lnTo>
                <a:lnTo>
                  <a:pt x="494" y="1102"/>
                </a:lnTo>
                <a:lnTo>
                  <a:pt x="495" y="1068"/>
                </a:lnTo>
                <a:lnTo>
                  <a:pt x="496" y="1034"/>
                </a:lnTo>
                <a:lnTo>
                  <a:pt x="498" y="1004"/>
                </a:lnTo>
                <a:lnTo>
                  <a:pt x="500" y="972"/>
                </a:lnTo>
                <a:lnTo>
                  <a:pt x="502" y="945"/>
                </a:lnTo>
                <a:lnTo>
                  <a:pt x="505" y="917"/>
                </a:lnTo>
                <a:lnTo>
                  <a:pt x="508" y="889"/>
                </a:lnTo>
                <a:lnTo>
                  <a:pt x="511" y="865"/>
                </a:lnTo>
                <a:lnTo>
                  <a:pt x="515" y="841"/>
                </a:lnTo>
                <a:lnTo>
                  <a:pt x="519" y="819"/>
                </a:lnTo>
                <a:lnTo>
                  <a:pt x="523" y="797"/>
                </a:lnTo>
                <a:lnTo>
                  <a:pt x="528" y="777"/>
                </a:lnTo>
                <a:lnTo>
                  <a:pt x="533" y="759"/>
                </a:lnTo>
                <a:lnTo>
                  <a:pt x="538" y="741"/>
                </a:lnTo>
                <a:lnTo>
                  <a:pt x="544" y="725"/>
                </a:lnTo>
                <a:lnTo>
                  <a:pt x="550" y="711"/>
                </a:lnTo>
                <a:lnTo>
                  <a:pt x="557" y="697"/>
                </a:lnTo>
                <a:lnTo>
                  <a:pt x="565" y="683"/>
                </a:lnTo>
                <a:lnTo>
                  <a:pt x="573" y="671"/>
                </a:lnTo>
                <a:lnTo>
                  <a:pt x="577" y="667"/>
                </a:lnTo>
                <a:lnTo>
                  <a:pt x="581" y="661"/>
                </a:lnTo>
                <a:lnTo>
                  <a:pt x="590" y="651"/>
                </a:lnTo>
                <a:lnTo>
                  <a:pt x="600" y="643"/>
                </a:lnTo>
                <a:lnTo>
                  <a:pt x="610" y="637"/>
                </a:lnTo>
                <a:lnTo>
                  <a:pt x="620" y="629"/>
                </a:lnTo>
                <a:lnTo>
                  <a:pt x="631" y="625"/>
                </a:lnTo>
                <a:lnTo>
                  <a:pt x="644" y="621"/>
                </a:lnTo>
                <a:lnTo>
                  <a:pt x="656" y="619"/>
                </a:lnTo>
                <a:lnTo>
                  <a:pt x="669" y="617"/>
                </a:lnTo>
                <a:lnTo>
                  <a:pt x="682" y="617"/>
                </a:lnTo>
                <a:lnTo>
                  <a:pt x="696" y="617"/>
                </a:lnTo>
                <a:lnTo>
                  <a:pt x="708" y="619"/>
                </a:lnTo>
                <a:lnTo>
                  <a:pt x="715" y="619"/>
                </a:lnTo>
                <a:lnTo>
                  <a:pt x="721" y="621"/>
                </a:lnTo>
                <a:lnTo>
                  <a:pt x="732" y="625"/>
                </a:lnTo>
                <a:lnTo>
                  <a:pt x="743" y="629"/>
                </a:lnTo>
                <a:lnTo>
                  <a:pt x="754" y="637"/>
                </a:lnTo>
                <a:lnTo>
                  <a:pt x="759" y="639"/>
                </a:lnTo>
                <a:lnTo>
                  <a:pt x="764" y="643"/>
                </a:lnTo>
                <a:lnTo>
                  <a:pt x="773" y="651"/>
                </a:lnTo>
                <a:lnTo>
                  <a:pt x="782" y="661"/>
                </a:lnTo>
                <a:lnTo>
                  <a:pt x="791" y="671"/>
                </a:lnTo>
                <a:lnTo>
                  <a:pt x="799" y="683"/>
                </a:lnTo>
                <a:lnTo>
                  <a:pt x="806" y="697"/>
                </a:lnTo>
                <a:lnTo>
                  <a:pt x="813" y="711"/>
                </a:lnTo>
                <a:lnTo>
                  <a:pt x="819" y="725"/>
                </a:lnTo>
                <a:lnTo>
                  <a:pt x="825" y="741"/>
                </a:lnTo>
                <a:lnTo>
                  <a:pt x="830" y="759"/>
                </a:lnTo>
                <a:lnTo>
                  <a:pt x="835" y="777"/>
                </a:lnTo>
                <a:lnTo>
                  <a:pt x="839" y="797"/>
                </a:lnTo>
                <a:lnTo>
                  <a:pt x="844" y="819"/>
                </a:lnTo>
                <a:lnTo>
                  <a:pt x="847" y="841"/>
                </a:lnTo>
                <a:lnTo>
                  <a:pt x="854" y="891"/>
                </a:lnTo>
                <a:lnTo>
                  <a:pt x="860" y="945"/>
                </a:lnTo>
                <a:lnTo>
                  <a:pt x="862" y="974"/>
                </a:lnTo>
                <a:lnTo>
                  <a:pt x="864" y="1004"/>
                </a:lnTo>
                <a:lnTo>
                  <a:pt x="868" y="1070"/>
                </a:lnTo>
                <a:lnTo>
                  <a:pt x="869" y="1140"/>
                </a:lnTo>
                <a:lnTo>
                  <a:pt x="870" y="1178"/>
                </a:lnTo>
                <a:lnTo>
                  <a:pt x="870" y="1216"/>
                </a:lnTo>
                <a:lnTo>
                  <a:pt x="870" y="1292"/>
                </a:lnTo>
                <a:lnTo>
                  <a:pt x="868" y="1362"/>
                </a:lnTo>
                <a:lnTo>
                  <a:pt x="867" y="1380"/>
                </a:lnTo>
                <a:lnTo>
                  <a:pt x="866" y="1396"/>
                </a:lnTo>
                <a:lnTo>
                  <a:pt x="865" y="1428"/>
                </a:lnTo>
                <a:lnTo>
                  <a:pt x="860" y="1486"/>
                </a:lnTo>
                <a:lnTo>
                  <a:pt x="855" y="1540"/>
                </a:lnTo>
                <a:lnTo>
                  <a:pt x="852" y="1564"/>
                </a:lnTo>
                <a:lnTo>
                  <a:pt x="848" y="1588"/>
                </a:lnTo>
                <a:lnTo>
                  <a:pt x="844" y="1609"/>
                </a:lnTo>
                <a:lnTo>
                  <a:pt x="840" y="1629"/>
                </a:lnTo>
                <a:lnTo>
                  <a:pt x="836" y="1647"/>
                </a:lnTo>
                <a:lnTo>
                  <a:pt x="831" y="1665"/>
                </a:lnTo>
                <a:lnTo>
                  <a:pt x="826" y="1681"/>
                </a:lnTo>
                <a:lnTo>
                  <a:pt x="820" y="1695"/>
                </a:lnTo>
                <a:lnTo>
                  <a:pt x="814" y="1709"/>
                </a:lnTo>
                <a:lnTo>
                  <a:pt x="807" y="1723"/>
                </a:lnTo>
                <a:lnTo>
                  <a:pt x="800" y="1733"/>
                </a:lnTo>
                <a:lnTo>
                  <a:pt x="792" y="1745"/>
                </a:lnTo>
                <a:lnTo>
                  <a:pt x="784" y="1755"/>
                </a:lnTo>
                <a:lnTo>
                  <a:pt x="775" y="1763"/>
                </a:lnTo>
                <a:lnTo>
                  <a:pt x="765" y="1771"/>
                </a:lnTo>
                <a:lnTo>
                  <a:pt x="755" y="1777"/>
                </a:lnTo>
                <a:lnTo>
                  <a:pt x="744" y="1783"/>
                </a:lnTo>
                <a:lnTo>
                  <a:pt x="733" y="1787"/>
                </a:lnTo>
                <a:lnTo>
                  <a:pt x="721" y="1791"/>
                </a:lnTo>
                <a:lnTo>
                  <a:pt x="709" y="1793"/>
                </a:lnTo>
                <a:lnTo>
                  <a:pt x="696" y="1795"/>
                </a:lnTo>
                <a:lnTo>
                  <a:pt x="682" y="1795"/>
                </a:lnTo>
                <a:close/>
                <a:moveTo>
                  <a:pt x="2555" y="1394"/>
                </a:moveTo>
                <a:lnTo>
                  <a:pt x="2555" y="1168"/>
                </a:lnTo>
                <a:lnTo>
                  <a:pt x="2780" y="1168"/>
                </a:lnTo>
                <a:lnTo>
                  <a:pt x="2780" y="1969"/>
                </a:lnTo>
                <a:lnTo>
                  <a:pt x="2771" y="1973"/>
                </a:lnTo>
                <a:lnTo>
                  <a:pt x="2761" y="1977"/>
                </a:lnTo>
                <a:lnTo>
                  <a:pt x="2747" y="1983"/>
                </a:lnTo>
                <a:lnTo>
                  <a:pt x="2732" y="1987"/>
                </a:lnTo>
                <a:lnTo>
                  <a:pt x="2696" y="1995"/>
                </a:lnTo>
                <a:lnTo>
                  <a:pt x="2652" y="2005"/>
                </a:lnTo>
                <a:lnTo>
                  <a:pt x="2608" y="2013"/>
                </a:lnTo>
                <a:lnTo>
                  <a:pt x="2571" y="2017"/>
                </a:lnTo>
                <a:lnTo>
                  <a:pt x="2540" y="2021"/>
                </a:lnTo>
                <a:lnTo>
                  <a:pt x="2527" y="2023"/>
                </a:lnTo>
                <a:lnTo>
                  <a:pt x="2515" y="2023"/>
                </a:lnTo>
                <a:lnTo>
                  <a:pt x="2493" y="2021"/>
                </a:lnTo>
                <a:lnTo>
                  <a:pt x="2472" y="2019"/>
                </a:lnTo>
                <a:lnTo>
                  <a:pt x="2452" y="2015"/>
                </a:lnTo>
                <a:lnTo>
                  <a:pt x="2433" y="2011"/>
                </a:lnTo>
                <a:lnTo>
                  <a:pt x="2414" y="2003"/>
                </a:lnTo>
                <a:lnTo>
                  <a:pt x="2396" y="1995"/>
                </a:lnTo>
                <a:lnTo>
                  <a:pt x="2380" y="1985"/>
                </a:lnTo>
                <a:lnTo>
                  <a:pt x="2364" y="1973"/>
                </a:lnTo>
                <a:lnTo>
                  <a:pt x="2349" y="1959"/>
                </a:lnTo>
                <a:lnTo>
                  <a:pt x="2334" y="1945"/>
                </a:lnTo>
                <a:lnTo>
                  <a:pt x="2328" y="1937"/>
                </a:lnTo>
                <a:lnTo>
                  <a:pt x="2320" y="1929"/>
                </a:lnTo>
                <a:lnTo>
                  <a:pt x="2314" y="1921"/>
                </a:lnTo>
                <a:lnTo>
                  <a:pt x="2308" y="1911"/>
                </a:lnTo>
                <a:lnTo>
                  <a:pt x="2302" y="1901"/>
                </a:lnTo>
                <a:lnTo>
                  <a:pt x="2296" y="1891"/>
                </a:lnTo>
                <a:lnTo>
                  <a:pt x="2291" y="1881"/>
                </a:lnTo>
                <a:lnTo>
                  <a:pt x="2285" y="1871"/>
                </a:lnTo>
                <a:lnTo>
                  <a:pt x="2280" y="1859"/>
                </a:lnTo>
                <a:lnTo>
                  <a:pt x="2276" y="1849"/>
                </a:lnTo>
                <a:lnTo>
                  <a:pt x="2267" y="1825"/>
                </a:lnTo>
                <a:lnTo>
                  <a:pt x="2258" y="1799"/>
                </a:lnTo>
                <a:lnTo>
                  <a:pt x="2251" y="1771"/>
                </a:lnTo>
                <a:lnTo>
                  <a:pt x="2244" y="1743"/>
                </a:lnTo>
                <a:lnTo>
                  <a:pt x="2237" y="1711"/>
                </a:lnTo>
                <a:lnTo>
                  <a:pt x="2231" y="1679"/>
                </a:lnTo>
                <a:lnTo>
                  <a:pt x="2225" y="1645"/>
                </a:lnTo>
                <a:lnTo>
                  <a:pt x="2220" y="1609"/>
                </a:lnTo>
                <a:lnTo>
                  <a:pt x="2216" y="1572"/>
                </a:lnTo>
                <a:lnTo>
                  <a:pt x="2212" y="1532"/>
                </a:lnTo>
                <a:lnTo>
                  <a:pt x="2208" y="1490"/>
                </a:lnTo>
                <a:lnTo>
                  <a:pt x="2205" y="1448"/>
                </a:lnTo>
                <a:lnTo>
                  <a:pt x="2203" y="1402"/>
                </a:lnTo>
                <a:lnTo>
                  <a:pt x="2201" y="1356"/>
                </a:lnTo>
                <a:lnTo>
                  <a:pt x="2200" y="1308"/>
                </a:lnTo>
                <a:lnTo>
                  <a:pt x="2199" y="1258"/>
                </a:lnTo>
                <a:lnTo>
                  <a:pt x="2199" y="1206"/>
                </a:lnTo>
                <a:lnTo>
                  <a:pt x="2199" y="1154"/>
                </a:lnTo>
                <a:lnTo>
                  <a:pt x="2200" y="1104"/>
                </a:lnTo>
                <a:lnTo>
                  <a:pt x="2201" y="1054"/>
                </a:lnTo>
                <a:lnTo>
                  <a:pt x="2203" y="1008"/>
                </a:lnTo>
                <a:lnTo>
                  <a:pt x="2205" y="964"/>
                </a:lnTo>
                <a:lnTo>
                  <a:pt x="2208" y="921"/>
                </a:lnTo>
                <a:lnTo>
                  <a:pt x="2212" y="879"/>
                </a:lnTo>
                <a:lnTo>
                  <a:pt x="2216" y="841"/>
                </a:lnTo>
                <a:lnTo>
                  <a:pt x="2221" y="803"/>
                </a:lnTo>
                <a:lnTo>
                  <a:pt x="2223" y="785"/>
                </a:lnTo>
                <a:lnTo>
                  <a:pt x="2226" y="767"/>
                </a:lnTo>
                <a:lnTo>
                  <a:pt x="2231" y="733"/>
                </a:lnTo>
                <a:lnTo>
                  <a:pt x="2238" y="701"/>
                </a:lnTo>
                <a:lnTo>
                  <a:pt x="2244" y="669"/>
                </a:lnTo>
                <a:lnTo>
                  <a:pt x="2252" y="641"/>
                </a:lnTo>
                <a:lnTo>
                  <a:pt x="2259" y="615"/>
                </a:lnTo>
                <a:lnTo>
                  <a:pt x="2268" y="589"/>
                </a:lnTo>
                <a:lnTo>
                  <a:pt x="2277" y="565"/>
                </a:lnTo>
                <a:lnTo>
                  <a:pt x="2287" y="543"/>
                </a:lnTo>
                <a:lnTo>
                  <a:pt x="2298" y="523"/>
                </a:lnTo>
                <a:lnTo>
                  <a:pt x="2309" y="505"/>
                </a:lnTo>
                <a:lnTo>
                  <a:pt x="2322" y="487"/>
                </a:lnTo>
                <a:lnTo>
                  <a:pt x="2336" y="471"/>
                </a:lnTo>
                <a:lnTo>
                  <a:pt x="2350" y="457"/>
                </a:lnTo>
                <a:lnTo>
                  <a:pt x="2364" y="445"/>
                </a:lnTo>
                <a:lnTo>
                  <a:pt x="2380" y="433"/>
                </a:lnTo>
                <a:lnTo>
                  <a:pt x="2396" y="423"/>
                </a:lnTo>
                <a:lnTo>
                  <a:pt x="2413" y="415"/>
                </a:lnTo>
                <a:lnTo>
                  <a:pt x="2431" y="407"/>
                </a:lnTo>
                <a:lnTo>
                  <a:pt x="2450" y="403"/>
                </a:lnTo>
                <a:lnTo>
                  <a:pt x="2469" y="399"/>
                </a:lnTo>
                <a:lnTo>
                  <a:pt x="2490" y="397"/>
                </a:lnTo>
                <a:lnTo>
                  <a:pt x="2511" y="395"/>
                </a:lnTo>
                <a:lnTo>
                  <a:pt x="2537" y="397"/>
                </a:lnTo>
                <a:lnTo>
                  <a:pt x="2563" y="399"/>
                </a:lnTo>
                <a:lnTo>
                  <a:pt x="2590" y="403"/>
                </a:lnTo>
                <a:lnTo>
                  <a:pt x="2618" y="407"/>
                </a:lnTo>
                <a:lnTo>
                  <a:pt x="2647" y="413"/>
                </a:lnTo>
                <a:lnTo>
                  <a:pt x="2677" y="421"/>
                </a:lnTo>
                <a:lnTo>
                  <a:pt x="2708" y="431"/>
                </a:lnTo>
                <a:lnTo>
                  <a:pt x="2739" y="441"/>
                </a:lnTo>
                <a:lnTo>
                  <a:pt x="2780" y="457"/>
                </a:lnTo>
                <a:lnTo>
                  <a:pt x="2776" y="661"/>
                </a:lnTo>
                <a:lnTo>
                  <a:pt x="2740" y="651"/>
                </a:lnTo>
                <a:lnTo>
                  <a:pt x="2707" y="645"/>
                </a:lnTo>
                <a:lnTo>
                  <a:pt x="2674" y="639"/>
                </a:lnTo>
                <a:lnTo>
                  <a:pt x="2642" y="633"/>
                </a:lnTo>
                <a:lnTo>
                  <a:pt x="2612" y="629"/>
                </a:lnTo>
                <a:lnTo>
                  <a:pt x="2582" y="627"/>
                </a:lnTo>
                <a:lnTo>
                  <a:pt x="2553" y="625"/>
                </a:lnTo>
                <a:lnTo>
                  <a:pt x="2525" y="623"/>
                </a:lnTo>
                <a:lnTo>
                  <a:pt x="2511" y="625"/>
                </a:lnTo>
                <a:lnTo>
                  <a:pt x="2498" y="625"/>
                </a:lnTo>
                <a:lnTo>
                  <a:pt x="2486" y="629"/>
                </a:lnTo>
                <a:lnTo>
                  <a:pt x="2474" y="631"/>
                </a:lnTo>
                <a:lnTo>
                  <a:pt x="2462" y="635"/>
                </a:lnTo>
                <a:lnTo>
                  <a:pt x="2451" y="641"/>
                </a:lnTo>
                <a:lnTo>
                  <a:pt x="2441" y="647"/>
                </a:lnTo>
                <a:lnTo>
                  <a:pt x="2431" y="655"/>
                </a:lnTo>
                <a:lnTo>
                  <a:pt x="2422" y="663"/>
                </a:lnTo>
                <a:lnTo>
                  <a:pt x="2413" y="673"/>
                </a:lnTo>
                <a:lnTo>
                  <a:pt x="2405" y="683"/>
                </a:lnTo>
                <a:lnTo>
                  <a:pt x="2398" y="693"/>
                </a:lnTo>
                <a:lnTo>
                  <a:pt x="2391" y="705"/>
                </a:lnTo>
                <a:lnTo>
                  <a:pt x="2384" y="719"/>
                </a:lnTo>
                <a:lnTo>
                  <a:pt x="2378" y="733"/>
                </a:lnTo>
                <a:lnTo>
                  <a:pt x="2373" y="749"/>
                </a:lnTo>
                <a:lnTo>
                  <a:pt x="2368" y="765"/>
                </a:lnTo>
                <a:lnTo>
                  <a:pt x="2363" y="783"/>
                </a:lnTo>
                <a:lnTo>
                  <a:pt x="2359" y="803"/>
                </a:lnTo>
                <a:lnTo>
                  <a:pt x="2355" y="823"/>
                </a:lnTo>
                <a:lnTo>
                  <a:pt x="2351" y="847"/>
                </a:lnTo>
                <a:lnTo>
                  <a:pt x="2348" y="871"/>
                </a:lnTo>
                <a:lnTo>
                  <a:pt x="2345" y="897"/>
                </a:lnTo>
                <a:lnTo>
                  <a:pt x="2342" y="925"/>
                </a:lnTo>
                <a:lnTo>
                  <a:pt x="2340" y="955"/>
                </a:lnTo>
                <a:lnTo>
                  <a:pt x="2338" y="986"/>
                </a:lnTo>
                <a:lnTo>
                  <a:pt x="2335" y="1054"/>
                </a:lnTo>
                <a:lnTo>
                  <a:pt x="2333" y="1128"/>
                </a:lnTo>
                <a:lnTo>
                  <a:pt x="2332" y="1166"/>
                </a:lnTo>
                <a:lnTo>
                  <a:pt x="2332" y="1208"/>
                </a:lnTo>
                <a:lnTo>
                  <a:pt x="2333" y="1288"/>
                </a:lnTo>
                <a:lnTo>
                  <a:pt x="2335" y="1364"/>
                </a:lnTo>
                <a:lnTo>
                  <a:pt x="2336" y="1398"/>
                </a:lnTo>
                <a:lnTo>
                  <a:pt x="2338" y="1432"/>
                </a:lnTo>
                <a:lnTo>
                  <a:pt x="2339" y="1462"/>
                </a:lnTo>
                <a:lnTo>
                  <a:pt x="2342" y="1492"/>
                </a:lnTo>
                <a:lnTo>
                  <a:pt x="2344" y="1520"/>
                </a:lnTo>
                <a:lnTo>
                  <a:pt x="2347" y="1548"/>
                </a:lnTo>
                <a:lnTo>
                  <a:pt x="2354" y="1596"/>
                </a:lnTo>
                <a:lnTo>
                  <a:pt x="2357" y="1617"/>
                </a:lnTo>
                <a:lnTo>
                  <a:pt x="2361" y="1637"/>
                </a:lnTo>
                <a:lnTo>
                  <a:pt x="2366" y="1655"/>
                </a:lnTo>
                <a:lnTo>
                  <a:pt x="2370" y="1673"/>
                </a:lnTo>
                <a:lnTo>
                  <a:pt x="2375" y="1687"/>
                </a:lnTo>
                <a:lnTo>
                  <a:pt x="2381" y="1703"/>
                </a:lnTo>
                <a:lnTo>
                  <a:pt x="2388" y="1715"/>
                </a:lnTo>
                <a:lnTo>
                  <a:pt x="2395" y="1727"/>
                </a:lnTo>
                <a:lnTo>
                  <a:pt x="2402" y="1739"/>
                </a:lnTo>
                <a:lnTo>
                  <a:pt x="2411" y="1749"/>
                </a:lnTo>
                <a:lnTo>
                  <a:pt x="2419" y="1759"/>
                </a:lnTo>
                <a:lnTo>
                  <a:pt x="2429" y="1767"/>
                </a:lnTo>
                <a:lnTo>
                  <a:pt x="2439" y="1775"/>
                </a:lnTo>
                <a:lnTo>
                  <a:pt x="2450" y="1781"/>
                </a:lnTo>
                <a:lnTo>
                  <a:pt x="2461" y="1787"/>
                </a:lnTo>
                <a:lnTo>
                  <a:pt x="2473" y="1791"/>
                </a:lnTo>
                <a:lnTo>
                  <a:pt x="2486" y="1795"/>
                </a:lnTo>
                <a:lnTo>
                  <a:pt x="2499" y="1797"/>
                </a:lnTo>
                <a:lnTo>
                  <a:pt x="2513" y="1799"/>
                </a:lnTo>
                <a:lnTo>
                  <a:pt x="2527" y="1799"/>
                </a:lnTo>
                <a:lnTo>
                  <a:pt x="2547" y="1799"/>
                </a:lnTo>
                <a:lnTo>
                  <a:pt x="2566" y="1797"/>
                </a:lnTo>
                <a:lnTo>
                  <a:pt x="2584" y="1797"/>
                </a:lnTo>
                <a:lnTo>
                  <a:pt x="2600" y="1793"/>
                </a:lnTo>
                <a:lnTo>
                  <a:pt x="2615" y="1791"/>
                </a:lnTo>
                <a:lnTo>
                  <a:pt x="2629" y="1787"/>
                </a:lnTo>
                <a:lnTo>
                  <a:pt x="2641" y="1783"/>
                </a:lnTo>
                <a:lnTo>
                  <a:pt x="2652" y="1779"/>
                </a:lnTo>
                <a:lnTo>
                  <a:pt x="2652" y="1394"/>
                </a:lnTo>
                <a:lnTo>
                  <a:pt x="2555" y="1394"/>
                </a:lnTo>
                <a:close/>
                <a:moveTo>
                  <a:pt x="2926" y="1997"/>
                </a:moveTo>
                <a:lnTo>
                  <a:pt x="2926" y="847"/>
                </a:lnTo>
                <a:lnTo>
                  <a:pt x="3050" y="847"/>
                </a:lnTo>
                <a:lnTo>
                  <a:pt x="3050" y="984"/>
                </a:lnTo>
                <a:lnTo>
                  <a:pt x="3075" y="955"/>
                </a:lnTo>
                <a:lnTo>
                  <a:pt x="3087" y="941"/>
                </a:lnTo>
                <a:lnTo>
                  <a:pt x="3099" y="927"/>
                </a:lnTo>
                <a:lnTo>
                  <a:pt x="3111" y="915"/>
                </a:lnTo>
                <a:lnTo>
                  <a:pt x="3124" y="903"/>
                </a:lnTo>
                <a:lnTo>
                  <a:pt x="3148" y="881"/>
                </a:lnTo>
                <a:lnTo>
                  <a:pt x="3160" y="871"/>
                </a:lnTo>
                <a:lnTo>
                  <a:pt x="3173" y="863"/>
                </a:lnTo>
                <a:lnTo>
                  <a:pt x="3186" y="853"/>
                </a:lnTo>
                <a:lnTo>
                  <a:pt x="3198" y="845"/>
                </a:lnTo>
                <a:lnTo>
                  <a:pt x="3222" y="833"/>
                </a:lnTo>
                <a:lnTo>
                  <a:pt x="3247" y="821"/>
                </a:lnTo>
                <a:lnTo>
                  <a:pt x="3247" y="1072"/>
                </a:lnTo>
                <a:lnTo>
                  <a:pt x="3223" y="1082"/>
                </a:lnTo>
                <a:lnTo>
                  <a:pt x="3199" y="1094"/>
                </a:lnTo>
                <a:lnTo>
                  <a:pt x="3177" y="1104"/>
                </a:lnTo>
                <a:lnTo>
                  <a:pt x="3154" y="1116"/>
                </a:lnTo>
                <a:lnTo>
                  <a:pt x="3133" y="1130"/>
                </a:lnTo>
                <a:lnTo>
                  <a:pt x="3114" y="1144"/>
                </a:lnTo>
                <a:lnTo>
                  <a:pt x="3095" y="1158"/>
                </a:lnTo>
                <a:lnTo>
                  <a:pt x="3077" y="1174"/>
                </a:lnTo>
                <a:lnTo>
                  <a:pt x="3051" y="1194"/>
                </a:lnTo>
                <a:lnTo>
                  <a:pt x="3051" y="1997"/>
                </a:lnTo>
                <a:lnTo>
                  <a:pt x="2926" y="1997"/>
                </a:lnTo>
                <a:close/>
                <a:moveTo>
                  <a:pt x="3370" y="970"/>
                </a:moveTo>
                <a:lnTo>
                  <a:pt x="3373" y="962"/>
                </a:lnTo>
                <a:lnTo>
                  <a:pt x="3377" y="953"/>
                </a:lnTo>
                <a:lnTo>
                  <a:pt x="3386" y="937"/>
                </a:lnTo>
                <a:lnTo>
                  <a:pt x="3395" y="921"/>
                </a:lnTo>
                <a:lnTo>
                  <a:pt x="3399" y="913"/>
                </a:lnTo>
                <a:lnTo>
                  <a:pt x="3404" y="907"/>
                </a:lnTo>
                <a:lnTo>
                  <a:pt x="3415" y="893"/>
                </a:lnTo>
                <a:lnTo>
                  <a:pt x="3425" y="881"/>
                </a:lnTo>
                <a:lnTo>
                  <a:pt x="3437" y="869"/>
                </a:lnTo>
                <a:lnTo>
                  <a:pt x="3449" y="859"/>
                </a:lnTo>
                <a:lnTo>
                  <a:pt x="3462" y="851"/>
                </a:lnTo>
                <a:lnTo>
                  <a:pt x="3475" y="843"/>
                </a:lnTo>
                <a:lnTo>
                  <a:pt x="3489" y="837"/>
                </a:lnTo>
                <a:lnTo>
                  <a:pt x="3503" y="831"/>
                </a:lnTo>
                <a:lnTo>
                  <a:pt x="3519" y="827"/>
                </a:lnTo>
                <a:lnTo>
                  <a:pt x="3534" y="825"/>
                </a:lnTo>
                <a:lnTo>
                  <a:pt x="3551" y="823"/>
                </a:lnTo>
                <a:lnTo>
                  <a:pt x="3568" y="821"/>
                </a:lnTo>
                <a:lnTo>
                  <a:pt x="3585" y="823"/>
                </a:lnTo>
                <a:lnTo>
                  <a:pt x="3602" y="825"/>
                </a:lnTo>
                <a:lnTo>
                  <a:pt x="3618" y="827"/>
                </a:lnTo>
                <a:lnTo>
                  <a:pt x="3633" y="831"/>
                </a:lnTo>
                <a:lnTo>
                  <a:pt x="3647" y="837"/>
                </a:lnTo>
                <a:lnTo>
                  <a:pt x="3661" y="843"/>
                </a:lnTo>
                <a:lnTo>
                  <a:pt x="3674" y="851"/>
                </a:lnTo>
                <a:lnTo>
                  <a:pt x="3681" y="855"/>
                </a:lnTo>
                <a:lnTo>
                  <a:pt x="3687" y="859"/>
                </a:lnTo>
                <a:lnTo>
                  <a:pt x="3699" y="869"/>
                </a:lnTo>
                <a:lnTo>
                  <a:pt x="3710" y="881"/>
                </a:lnTo>
                <a:lnTo>
                  <a:pt x="3721" y="893"/>
                </a:lnTo>
                <a:lnTo>
                  <a:pt x="3731" y="907"/>
                </a:lnTo>
                <a:lnTo>
                  <a:pt x="3741" y="921"/>
                </a:lnTo>
                <a:lnTo>
                  <a:pt x="3750" y="937"/>
                </a:lnTo>
                <a:lnTo>
                  <a:pt x="3758" y="953"/>
                </a:lnTo>
                <a:lnTo>
                  <a:pt x="3766" y="970"/>
                </a:lnTo>
                <a:lnTo>
                  <a:pt x="3769" y="980"/>
                </a:lnTo>
                <a:lnTo>
                  <a:pt x="3773" y="990"/>
                </a:lnTo>
                <a:lnTo>
                  <a:pt x="3780" y="1010"/>
                </a:lnTo>
                <a:lnTo>
                  <a:pt x="3786" y="1032"/>
                </a:lnTo>
                <a:lnTo>
                  <a:pt x="3792" y="1054"/>
                </a:lnTo>
                <a:lnTo>
                  <a:pt x="3797" y="1078"/>
                </a:lnTo>
                <a:lnTo>
                  <a:pt x="3802" y="1104"/>
                </a:lnTo>
                <a:lnTo>
                  <a:pt x="3807" y="1130"/>
                </a:lnTo>
                <a:lnTo>
                  <a:pt x="3811" y="1158"/>
                </a:lnTo>
                <a:lnTo>
                  <a:pt x="3814" y="1186"/>
                </a:lnTo>
                <a:lnTo>
                  <a:pt x="3817" y="1216"/>
                </a:lnTo>
                <a:lnTo>
                  <a:pt x="3820" y="1248"/>
                </a:lnTo>
                <a:lnTo>
                  <a:pt x="3822" y="1280"/>
                </a:lnTo>
                <a:lnTo>
                  <a:pt x="3823" y="1312"/>
                </a:lnTo>
                <a:lnTo>
                  <a:pt x="3825" y="1348"/>
                </a:lnTo>
                <a:lnTo>
                  <a:pt x="3825" y="1384"/>
                </a:lnTo>
                <a:lnTo>
                  <a:pt x="3826" y="1420"/>
                </a:lnTo>
                <a:lnTo>
                  <a:pt x="3825" y="1456"/>
                </a:lnTo>
                <a:lnTo>
                  <a:pt x="3825" y="1474"/>
                </a:lnTo>
                <a:lnTo>
                  <a:pt x="3825" y="1492"/>
                </a:lnTo>
                <a:lnTo>
                  <a:pt x="3824" y="1528"/>
                </a:lnTo>
                <a:lnTo>
                  <a:pt x="3822" y="1560"/>
                </a:lnTo>
                <a:lnTo>
                  <a:pt x="3820" y="1592"/>
                </a:lnTo>
                <a:lnTo>
                  <a:pt x="3817" y="1623"/>
                </a:lnTo>
                <a:lnTo>
                  <a:pt x="3815" y="1653"/>
                </a:lnTo>
                <a:lnTo>
                  <a:pt x="3811" y="1681"/>
                </a:lnTo>
                <a:lnTo>
                  <a:pt x="3807" y="1709"/>
                </a:lnTo>
                <a:lnTo>
                  <a:pt x="3803" y="1735"/>
                </a:lnTo>
                <a:lnTo>
                  <a:pt x="3798" y="1761"/>
                </a:lnTo>
                <a:lnTo>
                  <a:pt x="3796" y="1773"/>
                </a:lnTo>
                <a:lnTo>
                  <a:pt x="3793" y="1785"/>
                </a:lnTo>
                <a:lnTo>
                  <a:pt x="3788" y="1809"/>
                </a:lnTo>
                <a:lnTo>
                  <a:pt x="3781" y="1831"/>
                </a:lnTo>
                <a:lnTo>
                  <a:pt x="3775" y="1851"/>
                </a:lnTo>
                <a:lnTo>
                  <a:pt x="3768" y="1871"/>
                </a:lnTo>
                <a:lnTo>
                  <a:pt x="3760" y="1889"/>
                </a:lnTo>
                <a:lnTo>
                  <a:pt x="3756" y="1897"/>
                </a:lnTo>
                <a:lnTo>
                  <a:pt x="3752" y="1907"/>
                </a:lnTo>
                <a:lnTo>
                  <a:pt x="3743" y="1923"/>
                </a:lnTo>
                <a:lnTo>
                  <a:pt x="3734" y="1937"/>
                </a:lnTo>
                <a:lnTo>
                  <a:pt x="3729" y="1945"/>
                </a:lnTo>
                <a:lnTo>
                  <a:pt x="3724" y="1951"/>
                </a:lnTo>
                <a:lnTo>
                  <a:pt x="3713" y="1963"/>
                </a:lnTo>
                <a:lnTo>
                  <a:pt x="3701" y="1975"/>
                </a:lnTo>
                <a:lnTo>
                  <a:pt x="3689" y="1985"/>
                </a:lnTo>
                <a:lnTo>
                  <a:pt x="3677" y="1993"/>
                </a:lnTo>
                <a:lnTo>
                  <a:pt x="3670" y="1997"/>
                </a:lnTo>
                <a:lnTo>
                  <a:pt x="3663" y="2001"/>
                </a:lnTo>
                <a:lnTo>
                  <a:pt x="3649" y="2007"/>
                </a:lnTo>
                <a:lnTo>
                  <a:pt x="3634" y="2013"/>
                </a:lnTo>
                <a:lnTo>
                  <a:pt x="3619" y="2017"/>
                </a:lnTo>
                <a:lnTo>
                  <a:pt x="3603" y="2021"/>
                </a:lnTo>
                <a:lnTo>
                  <a:pt x="3585" y="2021"/>
                </a:lnTo>
                <a:lnTo>
                  <a:pt x="3568" y="2023"/>
                </a:lnTo>
                <a:lnTo>
                  <a:pt x="3550" y="2021"/>
                </a:lnTo>
                <a:lnTo>
                  <a:pt x="3534" y="2021"/>
                </a:lnTo>
                <a:lnTo>
                  <a:pt x="3517" y="2017"/>
                </a:lnTo>
                <a:lnTo>
                  <a:pt x="3502" y="2013"/>
                </a:lnTo>
                <a:lnTo>
                  <a:pt x="3487" y="2007"/>
                </a:lnTo>
                <a:lnTo>
                  <a:pt x="3473" y="2001"/>
                </a:lnTo>
                <a:lnTo>
                  <a:pt x="3460" y="1993"/>
                </a:lnTo>
                <a:lnTo>
                  <a:pt x="3453" y="1989"/>
                </a:lnTo>
                <a:lnTo>
                  <a:pt x="3447" y="1985"/>
                </a:lnTo>
                <a:lnTo>
                  <a:pt x="3435" y="1975"/>
                </a:lnTo>
                <a:lnTo>
                  <a:pt x="3423" y="1963"/>
                </a:lnTo>
                <a:lnTo>
                  <a:pt x="3413" y="1951"/>
                </a:lnTo>
                <a:lnTo>
                  <a:pt x="3402" y="1937"/>
                </a:lnTo>
                <a:lnTo>
                  <a:pt x="3398" y="1929"/>
                </a:lnTo>
                <a:lnTo>
                  <a:pt x="3393" y="1923"/>
                </a:lnTo>
                <a:lnTo>
                  <a:pt x="3384" y="1907"/>
                </a:lnTo>
                <a:lnTo>
                  <a:pt x="3376" y="1889"/>
                </a:lnTo>
                <a:lnTo>
                  <a:pt x="3372" y="1879"/>
                </a:lnTo>
                <a:lnTo>
                  <a:pt x="3368" y="1871"/>
                </a:lnTo>
                <a:lnTo>
                  <a:pt x="3361" y="1851"/>
                </a:lnTo>
                <a:lnTo>
                  <a:pt x="3355" y="1831"/>
                </a:lnTo>
                <a:lnTo>
                  <a:pt x="3349" y="1809"/>
                </a:lnTo>
                <a:lnTo>
                  <a:pt x="3343" y="1785"/>
                </a:lnTo>
                <a:lnTo>
                  <a:pt x="3338" y="1761"/>
                </a:lnTo>
                <a:lnTo>
                  <a:pt x="3333" y="1735"/>
                </a:lnTo>
                <a:lnTo>
                  <a:pt x="3329" y="1709"/>
                </a:lnTo>
                <a:lnTo>
                  <a:pt x="3327" y="1695"/>
                </a:lnTo>
                <a:lnTo>
                  <a:pt x="3325" y="1681"/>
                </a:lnTo>
                <a:lnTo>
                  <a:pt x="3322" y="1653"/>
                </a:lnTo>
                <a:lnTo>
                  <a:pt x="3319" y="1623"/>
                </a:lnTo>
                <a:lnTo>
                  <a:pt x="3316" y="1592"/>
                </a:lnTo>
                <a:lnTo>
                  <a:pt x="3314" y="1560"/>
                </a:lnTo>
                <a:lnTo>
                  <a:pt x="3314" y="1544"/>
                </a:lnTo>
                <a:lnTo>
                  <a:pt x="3313" y="1528"/>
                </a:lnTo>
                <a:lnTo>
                  <a:pt x="3312" y="1492"/>
                </a:lnTo>
                <a:lnTo>
                  <a:pt x="3311" y="1456"/>
                </a:lnTo>
                <a:lnTo>
                  <a:pt x="3311" y="1420"/>
                </a:lnTo>
                <a:lnTo>
                  <a:pt x="3311" y="1384"/>
                </a:lnTo>
                <a:lnTo>
                  <a:pt x="3312" y="1348"/>
                </a:lnTo>
                <a:lnTo>
                  <a:pt x="3313" y="1312"/>
                </a:lnTo>
                <a:lnTo>
                  <a:pt x="3314" y="1280"/>
                </a:lnTo>
                <a:lnTo>
                  <a:pt x="3316" y="1248"/>
                </a:lnTo>
                <a:lnTo>
                  <a:pt x="3319" y="1216"/>
                </a:lnTo>
                <a:lnTo>
                  <a:pt x="3322" y="1186"/>
                </a:lnTo>
                <a:lnTo>
                  <a:pt x="3325" y="1158"/>
                </a:lnTo>
                <a:lnTo>
                  <a:pt x="3329" y="1130"/>
                </a:lnTo>
                <a:lnTo>
                  <a:pt x="3334" y="1104"/>
                </a:lnTo>
                <a:lnTo>
                  <a:pt x="3339" y="1078"/>
                </a:lnTo>
                <a:lnTo>
                  <a:pt x="3344" y="1054"/>
                </a:lnTo>
                <a:lnTo>
                  <a:pt x="3350" y="1032"/>
                </a:lnTo>
                <a:lnTo>
                  <a:pt x="3356" y="1010"/>
                </a:lnTo>
                <a:lnTo>
                  <a:pt x="3359" y="1000"/>
                </a:lnTo>
                <a:lnTo>
                  <a:pt x="3362" y="990"/>
                </a:lnTo>
                <a:lnTo>
                  <a:pt x="3370" y="970"/>
                </a:lnTo>
                <a:close/>
                <a:moveTo>
                  <a:pt x="3464" y="1719"/>
                </a:moveTo>
                <a:lnTo>
                  <a:pt x="3467" y="1729"/>
                </a:lnTo>
                <a:lnTo>
                  <a:pt x="3471" y="1741"/>
                </a:lnTo>
                <a:lnTo>
                  <a:pt x="3476" y="1749"/>
                </a:lnTo>
                <a:lnTo>
                  <a:pt x="3480" y="1759"/>
                </a:lnTo>
                <a:lnTo>
                  <a:pt x="3485" y="1767"/>
                </a:lnTo>
                <a:lnTo>
                  <a:pt x="3491" y="1775"/>
                </a:lnTo>
                <a:lnTo>
                  <a:pt x="3497" y="1781"/>
                </a:lnTo>
                <a:lnTo>
                  <a:pt x="3503" y="1787"/>
                </a:lnTo>
                <a:lnTo>
                  <a:pt x="3510" y="1793"/>
                </a:lnTo>
                <a:lnTo>
                  <a:pt x="3517" y="1797"/>
                </a:lnTo>
                <a:lnTo>
                  <a:pt x="3524" y="1801"/>
                </a:lnTo>
                <a:lnTo>
                  <a:pt x="3532" y="1805"/>
                </a:lnTo>
                <a:lnTo>
                  <a:pt x="3540" y="1807"/>
                </a:lnTo>
                <a:lnTo>
                  <a:pt x="3549" y="1809"/>
                </a:lnTo>
                <a:lnTo>
                  <a:pt x="3558" y="1811"/>
                </a:lnTo>
                <a:lnTo>
                  <a:pt x="3568" y="1811"/>
                </a:lnTo>
                <a:lnTo>
                  <a:pt x="3577" y="1811"/>
                </a:lnTo>
                <a:lnTo>
                  <a:pt x="3586" y="1809"/>
                </a:lnTo>
                <a:lnTo>
                  <a:pt x="3596" y="1807"/>
                </a:lnTo>
                <a:lnTo>
                  <a:pt x="3604" y="1805"/>
                </a:lnTo>
                <a:lnTo>
                  <a:pt x="3619" y="1797"/>
                </a:lnTo>
                <a:lnTo>
                  <a:pt x="3626" y="1793"/>
                </a:lnTo>
                <a:lnTo>
                  <a:pt x="3633" y="1787"/>
                </a:lnTo>
                <a:lnTo>
                  <a:pt x="3639" y="1781"/>
                </a:lnTo>
                <a:lnTo>
                  <a:pt x="3645" y="1775"/>
                </a:lnTo>
                <a:lnTo>
                  <a:pt x="3651" y="1767"/>
                </a:lnTo>
                <a:lnTo>
                  <a:pt x="3656" y="1759"/>
                </a:lnTo>
                <a:lnTo>
                  <a:pt x="3661" y="1749"/>
                </a:lnTo>
                <a:lnTo>
                  <a:pt x="3665" y="1741"/>
                </a:lnTo>
                <a:lnTo>
                  <a:pt x="3669" y="1729"/>
                </a:lnTo>
                <a:lnTo>
                  <a:pt x="3672" y="1719"/>
                </a:lnTo>
                <a:lnTo>
                  <a:pt x="3676" y="1707"/>
                </a:lnTo>
                <a:lnTo>
                  <a:pt x="3679" y="1693"/>
                </a:lnTo>
                <a:lnTo>
                  <a:pt x="3684" y="1665"/>
                </a:lnTo>
                <a:lnTo>
                  <a:pt x="3686" y="1649"/>
                </a:lnTo>
                <a:lnTo>
                  <a:pt x="3688" y="1633"/>
                </a:lnTo>
                <a:lnTo>
                  <a:pt x="3690" y="1615"/>
                </a:lnTo>
                <a:lnTo>
                  <a:pt x="3692" y="1598"/>
                </a:lnTo>
                <a:lnTo>
                  <a:pt x="3695" y="1558"/>
                </a:lnTo>
                <a:lnTo>
                  <a:pt x="3697" y="1516"/>
                </a:lnTo>
                <a:lnTo>
                  <a:pt x="3698" y="1468"/>
                </a:lnTo>
                <a:lnTo>
                  <a:pt x="3699" y="1418"/>
                </a:lnTo>
                <a:lnTo>
                  <a:pt x="3698" y="1368"/>
                </a:lnTo>
                <a:lnTo>
                  <a:pt x="3697" y="1320"/>
                </a:lnTo>
                <a:lnTo>
                  <a:pt x="3696" y="1298"/>
                </a:lnTo>
                <a:lnTo>
                  <a:pt x="3695" y="1278"/>
                </a:lnTo>
                <a:lnTo>
                  <a:pt x="3692" y="1238"/>
                </a:lnTo>
                <a:lnTo>
                  <a:pt x="3688" y="1204"/>
                </a:lnTo>
                <a:lnTo>
                  <a:pt x="3683" y="1172"/>
                </a:lnTo>
                <a:lnTo>
                  <a:pt x="3680" y="1158"/>
                </a:lnTo>
                <a:lnTo>
                  <a:pt x="3677" y="1144"/>
                </a:lnTo>
                <a:lnTo>
                  <a:pt x="3674" y="1132"/>
                </a:lnTo>
                <a:lnTo>
                  <a:pt x="3670" y="1120"/>
                </a:lnTo>
                <a:lnTo>
                  <a:pt x="3666" y="1110"/>
                </a:lnTo>
                <a:lnTo>
                  <a:pt x="3662" y="1100"/>
                </a:lnTo>
                <a:lnTo>
                  <a:pt x="3658" y="1090"/>
                </a:lnTo>
                <a:lnTo>
                  <a:pt x="3653" y="1082"/>
                </a:lnTo>
                <a:lnTo>
                  <a:pt x="3648" y="1074"/>
                </a:lnTo>
                <a:lnTo>
                  <a:pt x="3643" y="1068"/>
                </a:lnTo>
                <a:lnTo>
                  <a:pt x="3631" y="1054"/>
                </a:lnTo>
                <a:lnTo>
                  <a:pt x="3624" y="1050"/>
                </a:lnTo>
                <a:lnTo>
                  <a:pt x="3617" y="1046"/>
                </a:lnTo>
                <a:lnTo>
                  <a:pt x="3603" y="1038"/>
                </a:lnTo>
                <a:lnTo>
                  <a:pt x="3594" y="1036"/>
                </a:lnTo>
                <a:lnTo>
                  <a:pt x="3585" y="1034"/>
                </a:lnTo>
                <a:lnTo>
                  <a:pt x="3577" y="1034"/>
                </a:lnTo>
                <a:lnTo>
                  <a:pt x="3568" y="1032"/>
                </a:lnTo>
                <a:lnTo>
                  <a:pt x="3559" y="1034"/>
                </a:lnTo>
                <a:lnTo>
                  <a:pt x="3550" y="1034"/>
                </a:lnTo>
                <a:lnTo>
                  <a:pt x="3534" y="1038"/>
                </a:lnTo>
                <a:lnTo>
                  <a:pt x="3526" y="1042"/>
                </a:lnTo>
                <a:lnTo>
                  <a:pt x="3519" y="1046"/>
                </a:lnTo>
                <a:lnTo>
                  <a:pt x="3512" y="1050"/>
                </a:lnTo>
                <a:lnTo>
                  <a:pt x="3505" y="1054"/>
                </a:lnTo>
                <a:lnTo>
                  <a:pt x="3499" y="1060"/>
                </a:lnTo>
                <a:lnTo>
                  <a:pt x="3493" y="1068"/>
                </a:lnTo>
                <a:lnTo>
                  <a:pt x="3488" y="1074"/>
                </a:lnTo>
                <a:lnTo>
                  <a:pt x="3482" y="1082"/>
                </a:lnTo>
                <a:lnTo>
                  <a:pt x="3478" y="1090"/>
                </a:lnTo>
                <a:lnTo>
                  <a:pt x="3473" y="1100"/>
                </a:lnTo>
                <a:lnTo>
                  <a:pt x="3469" y="1110"/>
                </a:lnTo>
                <a:lnTo>
                  <a:pt x="3465" y="1120"/>
                </a:lnTo>
                <a:lnTo>
                  <a:pt x="3462" y="1132"/>
                </a:lnTo>
                <a:lnTo>
                  <a:pt x="3459" y="1144"/>
                </a:lnTo>
                <a:lnTo>
                  <a:pt x="3456" y="1158"/>
                </a:lnTo>
                <a:lnTo>
                  <a:pt x="3453" y="1172"/>
                </a:lnTo>
                <a:lnTo>
                  <a:pt x="3448" y="1204"/>
                </a:lnTo>
                <a:lnTo>
                  <a:pt x="3444" y="1238"/>
                </a:lnTo>
                <a:lnTo>
                  <a:pt x="3443" y="1258"/>
                </a:lnTo>
                <a:lnTo>
                  <a:pt x="3441" y="1278"/>
                </a:lnTo>
                <a:lnTo>
                  <a:pt x="3439" y="1320"/>
                </a:lnTo>
                <a:lnTo>
                  <a:pt x="3438" y="1368"/>
                </a:lnTo>
                <a:lnTo>
                  <a:pt x="3437" y="1418"/>
                </a:lnTo>
                <a:lnTo>
                  <a:pt x="3438" y="1468"/>
                </a:lnTo>
                <a:lnTo>
                  <a:pt x="3439" y="1516"/>
                </a:lnTo>
                <a:lnTo>
                  <a:pt x="3441" y="1558"/>
                </a:lnTo>
                <a:lnTo>
                  <a:pt x="3443" y="1578"/>
                </a:lnTo>
                <a:lnTo>
                  <a:pt x="3444" y="1598"/>
                </a:lnTo>
                <a:lnTo>
                  <a:pt x="3446" y="1615"/>
                </a:lnTo>
                <a:lnTo>
                  <a:pt x="3448" y="1633"/>
                </a:lnTo>
                <a:lnTo>
                  <a:pt x="3452" y="1665"/>
                </a:lnTo>
                <a:lnTo>
                  <a:pt x="3458" y="1693"/>
                </a:lnTo>
                <a:lnTo>
                  <a:pt x="3464" y="1719"/>
                </a:lnTo>
                <a:close/>
                <a:moveTo>
                  <a:pt x="4300" y="847"/>
                </a:moveTo>
                <a:lnTo>
                  <a:pt x="4425" y="847"/>
                </a:lnTo>
                <a:lnTo>
                  <a:pt x="4425" y="1997"/>
                </a:lnTo>
                <a:lnTo>
                  <a:pt x="4300" y="1997"/>
                </a:lnTo>
                <a:lnTo>
                  <a:pt x="4300" y="1925"/>
                </a:lnTo>
                <a:lnTo>
                  <a:pt x="4280" y="1949"/>
                </a:lnTo>
                <a:lnTo>
                  <a:pt x="4259" y="1969"/>
                </a:lnTo>
                <a:lnTo>
                  <a:pt x="4239" y="1985"/>
                </a:lnTo>
                <a:lnTo>
                  <a:pt x="4219" y="1999"/>
                </a:lnTo>
                <a:lnTo>
                  <a:pt x="4200" y="2009"/>
                </a:lnTo>
                <a:lnTo>
                  <a:pt x="4181" y="2017"/>
                </a:lnTo>
                <a:lnTo>
                  <a:pt x="4163" y="2021"/>
                </a:lnTo>
                <a:lnTo>
                  <a:pt x="4145" y="2023"/>
                </a:lnTo>
                <a:lnTo>
                  <a:pt x="4130" y="2023"/>
                </a:lnTo>
                <a:lnTo>
                  <a:pt x="4116" y="2021"/>
                </a:lnTo>
                <a:lnTo>
                  <a:pt x="4103" y="2019"/>
                </a:lnTo>
                <a:lnTo>
                  <a:pt x="4090" y="2015"/>
                </a:lnTo>
                <a:lnTo>
                  <a:pt x="4078" y="2011"/>
                </a:lnTo>
                <a:lnTo>
                  <a:pt x="4067" y="2005"/>
                </a:lnTo>
                <a:lnTo>
                  <a:pt x="4056" y="1999"/>
                </a:lnTo>
                <a:lnTo>
                  <a:pt x="4046" y="1991"/>
                </a:lnTo>
                <a:lnTo>
                  <a:pt x="4036" y="1983"/>
                </a:lnTo>
                <a:lnTo>
                  <a:pt x="4027" y="1973"/>
                </a:lnTo>
                <a:lnTo>
                  <a:pt x="4019" y="1963"/>
                </a:lnTo>
                <a:lnTo>
                  <a:pt x="4010" y="1951"/>
                </a:lnTo>
                <a:lnTo>
                  <a:pt x="4003" y="1939"/>
                </a:lnTo>
                <a:lnTo>
                  <a:pt x="3999" y="1933"/>
                </a:lnTo>
                <a:lnTo>
                  <a:pt x="3996" y="1925"/>
                </a:lnTo>
                <a:lnTo>
                  <a:pt x="3990" y="1911"/>
                </a:lnTo>
                <a:lnTo>
                  <a:pt x="3987" y="1903"/>
                </a:lnTo>
                <a:lnTo>
                  <a:pt x="3985" y="1895"/>
                </a:lnTo>
                <a:lnTo>
                  <a:pt x="3980" y="1879"/>
                </a:lnTo>
                <a:lnTo>
                  <a:pt x="3975" y="1861"/>
                </a:lnTo>
                <a:lnTo>
                  <a:pt x="3971" y="1841"/>
                </a:lnTo>
                <a:lnTo>
                  <a:pt x="3967" y="1819"/>
                </a:lnTo>
                <a:lnTo>
                  <a:pt x="3964" y="1797"/>
                </a:lnTo>
                <a:lnTo>
                  <a:pt x="3960" y="1773"/>
                </a:lnTo>
                <a:lnTo>
                  <a:pt x="3955" y="1719"/>
                </a:lnTo>
                <a:lnTo>
                  <a:pt x="3953" y="1705"/>
                </a:lnTo>
                <a:lnTo>
                  <a:pt x="3952" y="1691"/>
                </a:lnTo>
                <a:lnTo>
                  <a:pt x="3950" y="1659"/>
                </a:lnTo>
                <a:lnTo>
                  <a:pt x="3947" y="1596"/>
                </a:lnTo>
                <a:lnTo>
                  <a:pt x="3945" y="1524"/>
                </a:lnTo>
                <a:lnTo>
                  <a:pt x="3945" y="1486"/>
                </a:lnTo>
                <a:lnTo>
                  <a:pt x="3945" y="1448"/>
                </a:lnTo>
                <a:lnTo>
                  <a:pt x="3945" y="847"/>
                </a:lnTo>
                <a:lnTo>
                  <a:pt x="4071" y="847"/>
                </a:lnTo>
                <a:lnTo>
                  <a:pt x="4071" y="1450"/>
                </a:lnTo>
                <a:lnTo>
                  <a:pt x="4071" y="1500"/>
                </a:lnTo>
                <a:lnTo>
                  <a:pt x="4072" y="1546"/>
                </a:lnTo>
                <a:lnTo>
                  <a:pt x="4074" y="1586"/>
                </a:lnTo>
                <a:lnTo>
                  <a:pt x="4075" y="1623"/>
                </a:lnTo>
                <a:lnTo>
                  <a:pt x="4078" y="1655"/>
                </a:lnTo>
                <a:lnTo>
                  <a:pt x="4081" y="1683"/>
                </a:lnTo>
                <a:lnTo>
                  <a:pt x="4083" y="1697"/>
                </a:lnTo>
                <a:lnTo>
                  <a:pt x="4084" y="1707"/>
                </a:lnTo>
                <a:lnTo>
                  <a:pt x="4088" y="1727"/>
                </a:lnTo>
                <a:lnTo>
                  <a:pt x="4091" y="1737"/>
                </a:lnTo>
                <a:lnTo>
                  <a:pt x="4093" y="1745"/>
                </a:lnTo>
                <a:lnTo>
                  <a:pt x="4096" y="1751"/>
                </a:lnTo>
                <a:lnTo>
                  <a:pt x="4100" y="1759"/>
                </a:lnTo>
                <a:lnTo>
                  <a:pt x="4108" y="1771"/>
                </a:lnTo>
                <a:lnTo>
                  <a:pt x="4117" y="1781"/>
                </a:lnTo>
                <a:lnTo>
                  <a:pt x="4128" y="1789"/>
                </a:lnTo>
                <a:lnTo>
                  <a:pt x="4140" y="1795"/>
                </a:lnTo>
                <a:lnTo>
                  <a:pt x="4154" y="1797"/>
                </a:lnTo>
                <a:lnTo>
                  <a:pt x="4169" y="1799"/>
                </a:lnTo>
                <a:lnTo>
                  <a:pt x="4184" y="1799"/>
                </a:lnTo>
                <a:lnTo>
                  <a:pt x="4199" y="1797"/>
                </a:lnTo>
                <a:lnTo>
                  <a:pt x="4214" y="1793"/>
                </a:lnTo>
                <a:lnTo>
                  <a:pt x="4229" y="1787"/>
                </a:lnTo>
                <a:lnTo>
                  <a:pt x="4243" y="1781"/>
                </a:lnTo>
                <a:lnTo>
                  <a:pt x="4256" y="1773"/>
                </a:lnTo>
                <a:lnTo>
                  <a:pt x="4270" y="1763"/>
                </a:lnTo>
                <a:lnTo>
                  <a:pt x="4283" y="1753"/>
                </a:lnTo>
                <a:lnTo>
                  <a:pt x="4300" y="1739"/>
                </a:lnTo>
                <a:lnTo>
                  <a:pt x="4300" y="847"/>
                </a:lnTo>
                <a:close/>
                <a:moveTo>
                  <a:pt x="4578" y="2492"/>
                </a:moveTo>
                <a:lnTo>
                  <a:pt x="4578" y="1669"/>
                </a:lnTo>
                <a:lnTo>
                  <a:pt x="4578" y="847"/>
                </a:lnTo>
                <a:lnTo>
                  <a:pt x="4702" y="847"/>
                </a:lnTo>
                <a:lnTo>
                  <a:pt x="4702" y="919"/>
                </a:lnTo>
                <a:lnTo>
                  <a:pt x="4722" y="895"/>
                </a:lnTo>
                <a:lnTo>
                  <a:pt x="4741" y="877"/>
                </a:lnTo>
                <a:lnTo>
                  <a:pt x="4760" y="859"/>
                </a:lnTo>
                <a:lnTo>
                  <a:pt x="4779" y="847"/>
                </a:lnTo>
                <a:lnTo>
                  <a:pt x="4798" y="835"/>
                </a:lnTo>
                <a:lnTo>
                  <a:pt x="4816" y="827"/>
                </a:lnTo>
                <a:lnTo>
                  <a:pt x="4833" y="823"/>
                </a:lnTo>
                <a:lnTo>
                  <a:pt x="4851" y="821"/>
                </a:lnTo>
                <a:lnTo>
                  <a:pt x="4866" y="823"/>
                </a:lnTo>
                <a:lnTo>
                  <a:pt x="4879" y="825"/>
                </a:lnTo>
                <a:lnTo>
                  <a:pt x="4892" y="827"/>
                </a:lnTo>
                <a:lnTo>
                  <a:pt x="4905" y="831"/>
                </a:lnTo>
                <a:lnTo>
                  <a:pt x="4917" y="835"/>
                </a:lnTo>
                <a:lnTo>
                  <a:pt x="4929" y="841"/>
                </a:lnTo>
                <a:lnTo>
                  <a:pt x="4940" y="849"/>
                </a:lnTo>
                <a:lnTo>
                  <a:pt x="4951" y="857"/>
                </a:lnTo>
                <a:lnTo>
                  <a:pt x="4961" y="867"/>
                </a:lnTo>
                <a:lnTo>
                  <a:pt x="4971" y="877"/>
                </a:lnTo>
                <a:lnTo>
                  <a:pt x="4980" y="889"/>
                </a:lnTo>
                <a:lnTo>
                  <a:pt x="4989" y="901"/>
                </a:lnTo>
                <a:lnTo>
                  <a:pt x="4997" y="915"/>
                </a:lnTo>
                <a:lnTo>
                  <a:pt x="5005" y="929"/>
                </a:lnTo>
                <a:lnTo>
                  <a:pt x="5012" y="945"/>
                </a:lnTo>
                <a:lnTo>
                  <a:pt x="5015" y="953"/>
                </a:lnTo>
                <a:lnTo>
                  <a:pt x="5019" y="962"/>
                </a:lnTo>
                <a:lnTo>
                  <a:pt x="5025" y="980"/>
                </a:lnTo>
                <a:lnTo>
                  <a:pt x="5031" y="998"/>
                </a:lnTo>
                <a:lnTo>
                  <a:pt x="5037" y="1020"/>
                </a:lnTo>
                <a:lnTo>
                  <a:pt x="5042" y="1042"/>
                </a:lnTo>
                <a:lnTo>
                  <a:pt x="5047" y="1066"/>
                </a:lnTo>
                <a:lnTo>
                  <a:pt x="5051" y="1092"/>
                </a:lnTo>
                <a:lnTo>
                  <a:pt x="5055" y="1120"/>
                </a:lnTo>
                <a:lnTo>
                  <a:pt x="5059" y="1148"/>
                </a:lnTo>
                <a:lnTo>
                  <a:pt x="5060" y="1162"/>
                </a:lnTo>
                <a:lnTo>
                  <a:pt x="5062" y="1178"/>
                </a:lnTo>
                <a:lnTo>
                  <a:pt x="5064" y="1208"/>
                </a:lnTo>
                <a:lnTo>
                  <a:pt x="5067" y="1242"/>
                </a:lnTo>
                <a:lnTo>
                  <a:pt x="5069" y="1276"/>
                </a:lnTo>
                <a:lnTo>
                  <a:pt x="5070" y="1312"/>
                </a:lnTo>
                <a:lnTo>
                  <a:pt x="5071" y="1350"/>
                </a:lnTo>
                <a:lnTo>
                  <a:pt x="5072" y="1388"/>
                </a:lnTo>
                <a:lnTo>
                  <a:pt x="5072" y="1430"/>
                </a:lnTo>
                <a:lnTo>
                  <a:pt x="5072" y="1470"/>
                </a:lnTo>
                <a:lnTo>
                  <a:pt x="5071" y="1508"/>
                </a:lnTo>
                <a:lnTo>
                  <a:pt x="5070" y="1546"/>
                </a:lnTo>
                <a:lnTo>
                  <a:pt x="5068" y="1580"/>
                </a:lnTo>
                <a:lnTo>
                  <a:pt x="5067" y="1598"/>
                </a:lnTo>
                <a:lnTo>
                  <a:pt x="5066" y="1613"/>
                </a:lnTo>
                <a:lnTo>
                  <a:pt x="5063" y="1647"/>
                </a:lnTo>
                <a:lnTo>
                  <a:pt x="5060" y="1677"/>
                </a:lnTo>
                <a:lnTo>
                  <a:pt x="5057" y="1707"/>
                </a:lnTo>
                <a:lnTo>
                  <a:pt x="5053" y="1735"/>
                </a:lnTo>
                <a:lnTo>
                  <a:pt x="5048" y="1761"/>
                </a:lnTo>
                <a:lnTo>
                  <a:pt x="5043" y="1787"/>
                </a:lnTo>
                <a:lnTo>
                  <a:pt x="5037" y="1811"/>
                </a:lnTo>
                <a:lnTo>
                  <a:pt x="5032" y="1833"/>
                </a:lnTo>
                <a:lnTo>
                  <a:pt x="5025" y="1853"/>
                </a:lnTo>
                <a:lnTo>
                  <a:pt x="5018" y="1871"/>
                </a:lnTo>
                <a:lnTo>
                  <a:pt x="5015" y="1881"/>
                </a:lnTo>
                <a:lnTo>
                  <a:pt x="5011" y="1889"/>
                </a:lnTo>
                <a:lnTo>
                  <a:pt x="5003" y="1905"/>
                </a:lnTo>
                <a:lnTo>
                  <a:pt x="4999" y="1913"/>
                </a:lnTo>
                <a:lnTo>
                  <a:pt x="4995" y="1921"/>
                </a:lnTo>
                <a:lnTo>
                  <a:pt x="4986" y="1935"/>
                </a:lnTo>
                <a:lnTo>
                  <a:pt x="4976" y="1947"/>
                </a:lnTo>
                <a:lnTo>
                  <a:pt x="4966" y="1959"/>
                </a:lnTo>
                <a:lnTo>
                  <a:pt x="4955" y="1971"/>
                </a:lnTo>
                <a:lnTo>
                  <a:pt x="4944" y="1981"/>
                </a:lnTo>
                <a:lnTo>
                  <a:pt x="4932" y="1989"/>
                </a:lnTo>
                <a:lnTo>
                  <a:pt x="4919" y="1997"/>
                </a:lnTo>
                <a:lnTo>
                  <a:pt x="4906" y="2003"/>
                </a:lnTo>
                <a:lnTo>
                  <a:pt x="4892" y="2009"/>
                </a:lnTo>
                <a:lnTo>
                  <a:pt x="4885" y="2013"/>
                </a:lnTo>
                <a:lnTo>
                  <a:pt x="4878" y="2015"/>
                </a:lnTo>
                <a:lnTo>
                  <a:pt x="4861" y="2017"/>
                </a:lnTo>
                <a:lnTo>
                  <a:pt x="4846" y="2021"/>
                </a:lnTo>
                <a:lnTo>
                  <a:pt x="4830" y="2023"/>
                </a:lnTo>
                <a:lnTo>
                  <a:pt x="4813" y="2023"/>
                </a:lnTo>
                <a:lnTo>
                  <a:pt x="4788" y="2021"/>
                </a:lnTo>
                <a:lnTo>
                  <a:pt x="4775" y="2019"/>
                </a:lnTo>
                <a:lnTo>
                  <a:pt x="4762" y="2017"/>
                </a:lnTo>
                <a:lnTo>
                  <a:pt x="4748" y="2015"/>
                </a:lnTo>
                <a:lnTo>
                  <a:pt x="4734" y="2011"/>
                </a:lnTo>
                <a:lnTo>
                  <a:pt x="4703" y="2001"/>
                </a:lnTo>
                <a:lnTo>
                  <a:pt x="4703" y="2492"/>
                </a:lnTo>
                <a:lnTo>
                  <a:pt x="4578" y="2492"/>
                </a:lnTo>
                <a:close/>
                <a:moveTo>
                  <a:pt x="4829" y="1044"/>
                </a:moveTo>
                <a:lnTo>
                  <a:pt x="4815" y="1046"/>
                </a:lnTo>
                <a:lnTo>
                  <a:pt x="4802" y="1048"/>
                </a:lnTo>
                <a:lnTo>
                  <a:pt x="4788" y="1052"/>
                </a:lnTo>
                <a:lnTo>
                  <a:pt x="4775" y="1056"/>
                </a:lnTo>
                <a:lnTo>
                  <a:pt x="4761" y="1064"/>
                </a:lnTo>
                <a:lnTo>
                  <a:pt x="4748" y="1072"/>
                </a:lnTo>
                <a:lnTo>
                  <a:pt x="4734" y="1082"/>
                </a:lnTo>
                <a:lnTo>
                  <a:pt x="4721" y="1092"/>
                </a:lnTo>
                <a:lnTo>
                  <a:pt x="4703" y="1108"/>
                </a:lnTo>
                <a:lnTo>
                  <a:pt x="4703" y="1787"/>
                </a:lnTo>
                <a:lnTo>
                  <a:pt x="4715" y="1791"/>
                </a:lnTo>
                <a:lnTo>
                  <a:pt x="4727" y="1795"/>
                </a:lnTo>
                <a:lnTo>
                  <a:pt x="4739" y="1799"/>
                </a:lnTo>
                <a:lnTo>
                  <a:pt x="4752" y="1801"/>
                </a:lnTo>
                <a:lnTo>
                  <a:pt x="4778" y="1805"/>
                </a:lnTo>
                <a:lnTo>
                  <a:pt x="4791" y="1805"/>
                </a:lnTo>
                <a:lnTo>
                  <a:pt x="4805" y="1807"/>
                </a:lnTo>
                <a:lnTo>
                  <a:pt x="4814" y="1805"/>
                </a:lnTo>
                <a:lnTo>
                  <a:pt x="4824" y="1805"/>
                </a:lnTo>
                <a:lnTo>
                  <a:pt x="4841" y="1801"/>
                </a:lnTo>
                <a:lnTo>
                  <a:pt x="4849" y="1797"/>
                </a:lnTo>
                <a:lnTo>
                  <a:pt x="4857" y="1793"/>
                </a:lnTo>
                <a:lnTo>
                  <a:pt x="4865" y="1789"/>
                </a:lnTo>
                <a:lnTo>
                  <a:pt x="4872" y="1783"/>
                </a:lnTo>
                <a:lnTo>
                  <a:pt x="4879" y="1777"/>
                </a:lnTo>
                <a:lnTo>
                  <a:pt x="4885" y="1771"/>
                </a:lnTo>
                <a:lnTo>
                  <a:pt x="4891" y="1763"/>
                </a:lnTo>
                <a:lnTo>
                  <a:pt x="4896" y="1755"/>
                </a:lnTo>
                <a:lnTo>
                  <a:pt x="4899" y="1751"/>
                </a:lnTo>
                <a:lnTo>
                  <a:pt x="4901" y="1747"/>
                </a:lnTo>
                <a:lnTo>
                  <a:pt x="4906" y="1737"/>
                </a:lnTo>
                <a:lnTo>
                  <a:pt x="4910" y="1727"/>
                </a:lnTo>
                <a:lnTo>
                  <a:pt x="4914" y="1717"/>
                </a:lnTo>
                <a:lnTo>
                  <a:pt x="4918" y="1705"/>
                </a:lnTo>
                <a:lnTo>
                  <a:pt x="4921" y="1691"/>
                </a:lnTo>
                <a:lnTo>
                  <a:pt x="4924" y="1679"/>
                </a:lnTo>
                <a:lnTo>
                  <a:pt x="4927" y="1663"/>
                </a:lnTo>
                <a:lnTo>
                  <a:pt x="4932" y="1631"/>
                </a:lnTo>
                <a:lnTo>
                  <a:pt x="4936" y="1596"/>
                </a:lnTo>
                <a:lnTo>
                  <a:pt x="4940" y="1556"/>
                </a:lnTo>
                <a:lnTo>
                  <a:pt x="4941" y="1534"/>
                </a:lnTo>
                <a:lnTo>
                  <a:pt x="4942" y="1512"/>
                </a:lnTo>
                <a:lnTo>
                  <a:pt x="4943" y="1462"/>
                </a:lnTo>
                <a:lnTo>
                  <a:pt x="4944" y="1410"/>
                </a:lnTo>
                <a:lnTo>
                  <a:pt x="4944" y="1366"/>
                </a:lnTo>
                <a:lnTo>
                  <a:pt x="4942" y="1324"/>
                </a:lnTo>
                <a:lnTo>
                  <a:pt x="4941" y="1306"/>
                </a:lnTo>
                <a:lnTo>
                  <a:pt x="4940" y="1286"/>
                </a:lnTo>
                <a:lnTo>
                  <a:pt x="4937" y="1250"/>
                </a:lnTo>
                <a:lnTo>
                  <a:pt x="4933" y="1218"/>
                </a:lnTo>
                <a:lnTo>
                  <a:pt x="4930" y="1202"/>
                </a:lnTo>
                <a:lnTo>
                  <a:pt x="4928" y="1188"/>
                </a:lnTo>
                <a:lnTo>
                  <a:pt x="4922" y="1160"/>
                </a:lnTo>
                <a:lnTo>
                  <a:pt x="4919" y="1148"/>
                </a:lnTo>
                <a:lnTo>
                  <a:pt x="4915" y="1136"/>
                </a:lnTo>
                <a:lnTo>
                  <a:pt x="4908" y="1114"/>
                </a:lnTo>
                <a:lnTo>
                  <a:pt x="4904" y="1104"/>
                </a:lnTo>
                <a:lnTo>
                  <a:pt x="4899" y="1096"/>
                </a:lnTo>
                <a:lnTo>
                  <a:pt x="4895" y="1088"/>
                </a:lnTo>
                <a:lnTo>
                  <a:pt x="4890" y="1080"/>
                </a:lnTo>
                <a:lnTo>
                  <a:pt x="4885" y="1074"/>
                </a:lnTo>
                <a:lnTo>
                  <a:pt x="4880" y="1068"/>
                </a:lnTo>
                <a:lnTo>
                  <a:pt x="4874" y="1062"/>
                </a:lnTo>
                <a:lnTo>
                  <a:pt x="4869" y="1058"/>
                </a:lnTo>
                <a:lnTo>
                  <a:pt x="4862" y="1054"/>
                </a:lnTo>
                <a:lnTo>
                  <a:pt x="4859" y="1052"/>
                </a:lnTo>
                <a:lnTo>
                  <a:pt x="4856" y="1050"/>
                </a:lnTo>
                <a:lnTo>
                  <a:pt x="4849" y="1048"/>
                </a:lnTo>
                <a:lnTo>
                  <a:pt x="4843" y="1046"/>
                </a:lnTo>
                <a:lnTo>
                  <a:pt x="4829" y="10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Wide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334963" y="4581128"/>
            <a:ext cx="11522075" cy="14402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9517235-EA0C-483C-B602-9A7171A59387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334964" y="1412875"/>
            <a:ext cx="11522074" cy="2879725"/>
          </a:xfrm>
          <a:prstGeom prst="roundRect">
            <a:avLst>
              <a:gd name="adj" fmla="val 5672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1/4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334963" y="1412875"/>
            <a:ext cx="8066087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8CABC8F-3101-4F8E-8FEE-74C5808FE9EE}" type="datetime3">
              <a:rPr lang="en-US"/>
              <a:t>8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975725" y="1412875"/>
            <a:ext cx="2881312" cy="4608514"/>
          </a:xfrm>
          <a:prstGeom prst="roundRect">
            <a:avLst>
              <a:gd name="adj" fmla="val 4348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le and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AD36F0F-4B83-474D-8C67-F27263E40B91}" type="datetime3">
              <a:rPr lang="en-US"/>
              <a:t>8 September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334964" y="1412875"/>
            <a:ext cx="11522074" cy="4608514"/>
          </a:xfrm>
          <a:prstGeom prst="roundRect">
            <a:avLst>
              <a:gd name="adj" fmla="val 3026"/>
            </a:avLst>
          </a:prstGeom>
          <a:solidFill>
            <a:schemeClr val="bg2"/>
          </a:solidFill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hart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 bwMode="auto">
          <a:xfrm>
            <a:off x="334963" y="1412875"/>
            <a:ext cx="11522075" cy="2879725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 bwMode="auto">
          <a:xfrm>
            <a:off x="334964" y="4581129"/>
            <a:ext cx="5473004" cy="14401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6"/>
          </p:nvPr>
        </p:nvSpPr>
        <p:spPr bwMode="auto">
          <a:xfrm>
            <a:off x="6384033" y="4581129"/>
            <a:ext cx="5473005" cy="144016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11522075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 bwMode="auto"/>
        <p:txBody>
          <a:bodyPr/>
          <a:lstStyle/>
          <a:p>
            <a:pPr>
              <a:defRPr/>
            </a:pPr>
            <a:fld id="{2941D26E-282C-4AC4-902C-0D491AAFD1B0}" type="datetime3">
              <a:rPr lang="en-US"/>
              <a:t>8 September 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8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9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2 Char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 bwMode="auto">
          <a:xfrm>
            <a:off x="334963" y="1412875"/>
            <a:ext cx="6337299" cy="46084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15"/>
          </p:nvPr>
        </p:nvSpPr>
        <p:spPr bwMode="auto">
          <a:xfrm>
            <a:off x="7248524" y="260350"/>
            <a:ext cx="4608513" cy="2736601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18" name="Chart Placeholder 16"/>
          <p:cNvSpPr>
            <a:spLocks noGrp="1"/>
          </p:cNvSpPr>
          <p:nvPr>
            <p:ph type="chart" sz="quarter" idx="16"/>
          </p:nvPr>
        </p:nvSpPr>
        <p:spPr bwMode="auto">
          <a:xfrm>
            <a:off x="7248524" y="3284984"/>
            <a:ext cx="4608513" cy="2736850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7"/>
          </p:nvPr>
        </p:nvSpPr>
        <p:spPr bwMode="auto"/>
        <p:txBody>
          <a:bodyPr/>
          <a:lstStyle/>
          <a:p>
            <a:pPr>
              <a:defRPr/>
            </a:pPr>
            <a:fld id="{44CCACDD-1D68-4A67-BA11-DC3861BBEB67}" type="datetime3">
              <a:rPr lang="en-US"/>
              <a:t>8 September 2023</a:t>
            </a:fld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8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9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 bwMode="auto">
          <a:xfrm>
            <a:off x="334963" y="260350"/>
            <a:ext cx="6337299" cy="108041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Click icon to add picture 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  <a:p>
            <a:pPr>
              <a:defRPr/>
            </a:pP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991840D9-5046-4C4A-B70B-7CE5DA709C1E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Content and 1/2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Click icon to add picture 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  <a:p>
            <a:pPr>
              <a:defRPr/>
            </a:pPr>
            <a:endParaRPr lang="en-GB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384032" y="1412875"/>
            <a:ext cx="5473006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84032" y="260350"/>
            <a:ext cx="5473006" cy="108041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73EE5E30-2013-434F-A180-45C0789F09D1}" type="datetime3">
              <a:rPr lang="en-US"/>
              <a:t>8 September 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 bwMode="auto">
          <a:xfrm>
            <a:off x="6384031" y="6381328"/>
            <a:ext cx="3168353" cy="2163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1/2 Picture 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Click icon to add picture 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  <a:p>
            <a:pPr>
              <a:defRPr/>
            </a:pPr>
            <a:endParaRPr lang="en-GB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3747" y="1412875"/>
            <a:ext cx="5473006" cy="46085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33747" y="260350"/>
            <a:ext cx="5473006" cy="1080417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 bwMode="auto"/>
        <p:txBody>
          <a:bodyPr/>
          <a:lstStyle/>
          <a:p>
            <a:pPr>
              <a:defRPr/>
            </a:pPr>
            <a:fld id="{E4F7D1F8-EDB5-494B-B079-E668DB819A13}" type="datetime3">
              <a:rPr lang="en-US"/>
              <a:t>8 September 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 bwMode="auto">
          <a:xfrm>
            <a:off x="6384031" y="6381328"/>
            <a:ext cx="3168353" cy="21632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1/3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334963" y="260350"/>
            <a:ext cx="2881312" cy="5761038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792538" y="1412875"/>
            <a:ext cx="8064500" cy="46084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792538" y="260350"/>
            <a:ext cx="8064500" cy="5762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792538" y="836613"/>
            <a:ext cx="8064500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 bwMode="auto"/>
        <p:txBody>
          <a:bodyPr/>
          <a:lstStyle/>
          <a:p>
            <a:pPr>
              <a:defRPr/>
            </a:pPr>
            <a:fld id="{6BCD4202-2FA8-4FB9-9B8E-2E229D039E08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Content and 1/3 Picture 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EAB66EA-879F-4D32-B45D-79279DD5787D}" type="datetime3">
              <a:rPr lang="en-US"/>
              <a:t>8 September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5" name="Picture Placeholder 16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8975725" y="260350"/>
            <a:ext cx="2881312" cy="5761038"/>
          </a:xfrm>
          <a:prstGeom prst="roundRect">
            <a:avLst>
              <a:gd name="adj" fmla="val 575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3" y="1412875"/>
            <a:ext cx="8066087" cy="4608413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334963" y="260350"/>
            <a:ext cx="8066087" cy="5762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2"/>
          <p:cNvSpPr>
            <a:spLocks noGrp="1"/>
          </p:cNvSpPr>
          <p:nvPr>
            <p:ph type="body" idx="14" hasCustomPrompt="1"/>
          </p:nvPr>
        </p:nvSpPr>
        <p:spPr bwMode="auto">
          <a:xfrm>
            <a:off x="334963" y="836613"/>
            <a:ext cx="8066087" cy="50415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24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0" y="1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000"/>
            </a:lvl1pPr>
          </a:lstStyle>
          <a:p>
            <a:pPr marL="0" marR="0" lvl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/>
              <a:t>Click icon to add picture</a:t>
            </a:r>
            <a:br>
              <a:rPr lang="en-GB"/>
            </a:br>
            <a:r>
              <a:rPr lang="en-GB"/>
              <a:t>(</a:t>
            </a:r>
            <a:r>
              <a:rPr lang="en-US"/>
              <a:t>Download more pictures from brand.qt.io</a:t>
            </a:r>
            <a:r>
              <a:rPr lang="en-GB"/>
              <a:t>)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B91C2DD-F271-44F8-B634-5838D9F7B5E6}" type="datetime3">
              <a:rPr lang="en-US"/>
              <a:t>8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2" name="Text Placeholder 2"/>
          <p:cNvSpPr>
            <a:spLocks noGrp="1"/>
          </p:cNvSpPr>
          <p:nvPr>
            <p:ph type="body" idx="24" hasCustomPrompt="1"/>
          </p:nvPr>
        </p:nvSpPr>
        <p:spPr bwMode="auto">
          <a:xfrm>
            <a:off x="6528048" y="836613"/>
            <a:ext cx="5328990" cy="50415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 bwMode="auto">
          <a:xfrm>
            <a:off x="6528048" y="1412874"/>
            <a:ext cx="5328990" cy="4608513"/>
          </a:xfrm>
        </p:spPr>
        <p:txBody>
          <a:bodyPr/>
          <a:lstStyle>
            <a:lvl1pPr marL="361950" indent="-361950">
              <a:buFont typeface="+mj-lt"/>
              <a:buAutoNum type="arabicPeriod"/>
              <a:defRPr/>
            </a:lvl1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6528048" y="260350"/>
            <a:ext cx="5328990" cy="5762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Agenda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 bwMode="auto">
          <a:xfrm>
            <a:off x="335360" y="6381352"/>
            <a:ext cx="856800" cy="2160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Vide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Media Placeholder 2"/>
          <p:cNvSpPr>
            <a:spLocks noGrp="1"/>
          </p:cNvSpPr>
          <p:nvPr>
            <p:ph type="media" sz="quarter" idx="13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GB"/>
              <a:t>Click icon to add media</a:t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hank you / Contacts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1" y="0"/>
            <a:ext cx="6672262" cy="6858000"/>
          </a:xfrm>
          <a:prstGeom prst="rect">
            <a:avLst/>
          </a:prstGeom>
          <a:blipFill>
            <a:blip r:embed="rId2"/>
            <a:srcRect l="7537" t="0" r="7537" b="0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48526" y="1412875"/>
            <a:ext cx="4608511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Add Thank you text.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248524" y="4581128"/>
            <a:ext cx="4608513" cy="144026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Insert your contact details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C37DA2F6-082F-4771-A86C-3FAC287871A9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auto">
          <a:xfrm>
            <a:off x="334963" y="6381650"/>
            <a:ext cx="1804410" cy="216000"/>
          </a:xfrm>
          <a:custGeom>
            <a:avLst/>
            <a:gdLst>
              <a:gd name="T0" fmla="*/ 6472 w 6683"/>
              <a:gd name="T1" fmla="*/ 343 h 800"/>
              <a:gd name="T2" fmla="*/ 6463 w 6683"/>
              <a:gd name="T3" fmla="*/ 624 h 800"/>
              <a:gd name="T4" fmla="*/ 6390 w 6683"/>
              <a:gd name="T5" fmla="*/ 347 h 800"/>
              <a:gd name="T6" fmla="*/ 6576 w 6683"/>
              <a:gd name="T7" fmla="*/ 260 h 800"/>
              <a:gd name="T8" fmla="*/ 6456 w 6683"/>
              <a:gd name="T9" fmla="*/ 498 h 800"/>
              <a:gd name="T10" fmla="*/ 497 w 6683"/>
              <a:gd name="T11" fmla="*/ 800 h 800"/>
              <a:gd name="T12" fmla="*/ 627 w 6683"/>
              <a:gd name="T13" fmla="*/ 348 h 800"/>
              <a:gd name="T14" fmla="*/ 453 w 6683"/>
              <a:gd name="T15" fmla="*/ 124 h 800"/>
              <a:gd name="T16" fmla="*/ 232 w 6683"/>
              <a:gd name="T17" fmla="*/ 292 h 800"/>
              <a:gd name="T18" fmla="*/ 312 w 6683"/>
              <a:gd name="T19" fmla="*/ 608 h 800"/>
              <a:gd name="T20" fmla="*/ 808 w 6683"/>
              <a:gd name="T21" fmla="*/ 559 h 800"/>
              <a:gd name="T22" fmla="*/ 725 w 6683"/>
              <a:gd name="T23" fmla="*/ 587 h 800"/>
              <a:gd name="T24" fmla="*/ 512 w 6683"/>
              <a:gd name="T25" fmla="*/ 227 h 800"/>
              <a:gd name="T26" fmla="*/ 484 w 6683"/>
              <a:gd name="T27" fmla="*/ 552 h 800"/>
              <a:gd name="T28" fmla="*/ 312 w 6683"/>
              <a:gd name="T29" fmla="*/ 446 h 800"/>
              <a:gd name="T30" fmla="*/ 1572 w 6683"/>
              <a:gd name="T31" fmla="*/ 632 h 800"/>
              <a:gd name="T32" fmla="*/ 1378 w 6683"/>
              <a:gd name="T33" fmla="*/ 469 h 800"/>
              <a:gd name="T34" fmla="*/ 1451 w 6683"/>
              <a:gd name="T35" fmla="*/ 153 h 800"/>
              <a:gd name="T36" fmla="*/ 1723 w 6683"/>
              <a:gd name="T37" fmla="*/ 178 h 800"/>
              <a:gd name="T38" fmla="*/ 1735 w 6683"/>
              <a:gd name="T39" fmla="*/ 562 h 800"/>
              <a:gd name="T40" fmla="*/ 1541 w 6683"/>
              <a:gd name="T41" fmla="*/ 560 h 800"/>
              <a:gd name="T42" fmla="*/ 1691 w 6683"/>
              <a:gd name="T43" fmla="*/ 381 h 800"/>
              <a:gd name="T44" fmla="*/ 1527 w 6683"/>
              <a:gd name="T45" fmla="*/ 199 h 800"/>
              <a:gd name="T46" fmla="*/ 2064 w 6683"/>
              <a:gd name="T47" fmla="*/ 264 h 800"/>
              <a:gd name="T48" fmla="*/ 1851 w 6683"/>
              <a:gd name="T49" fmla="*/ 554 h 800"/>
              <a:gd name="T50" fmla="*/ 2000 w 6683"/>
              <a:gd name="T51" fmla="*/ 561 h 800"/>
              <a:gd name="T52" fmla="*/ 2452 w 6683"/>
              <a:gd name="T53" fmla="*/ 622 h 800"/>
              <a:gd name="T54" fmla="*/ 2205 w 6683"/>
              <a:gd name="T55" fmla="*/ 568 h 800"/>
              <a:gd name="T56" fmla="*/ 2410 w 6683"/>
              <a:gd name="T57" fmla="*/ 368 h 800"/>
              <a:gd name="T58" fmla="*/ 2330 w 6683"/>
              <a:gd name="T59" fmla="*/ 257 h 800"/>
              <a:gd name="T60" fmla="*/ 2321 w 6683"/>
              <a:gd name="T61" fmla="*/ 465 h 800"/>
              <a:gd name="T62" fmla="*/ 2321 w 6683"/>
              <a:gd name="T63" fmla="*/ 568 h 800"/>
              <a:gd name="T64" fmla="*/ 2985 w 6683"/>
              <a:gd name="T65" fmla="*/ 510 h 800"/>
              <a:gd name="T66" fmla="*/ 2944 w 6683"/>
              <a:gd name="T67" fmla="*/ 616 h 800"/>
              <a:gd name="T68" fmla="*/ 3292 w 6683"/>
              <a:gd name="T69" fmla="*/ 557 h 800"/>
              <a:gd name="T70" fmla="*/ 4221 w 6683"/>
              <a:gd name="T71" fmla="*/ 327 h 800"/>
              <a:gd name="T72" fmla="*/ 4246 w 6683"/>
              <a:gd name="T73" fmla="*/ 410 h 800"/>
              <a:gd name="T74" fmla="*/ 4330 w 6683"/>
              <a:gd name="T75" fmla="*/ 598 h 800"/>
              <a:gd name="T76" fmla="*/ 4258 w 6683"/>
              <a:gd name="T77" fmla="*/ 555 h 800"/>
              <a:gd name="T78" fmla="*/ 4149 w 6683"/>
              <a:gd name="T79" fmla="*/ 465 h 800"/>
              <a:gd name="T80" fmla="*/ 4097 w 6683"/>
              <a:gd name="T81" fmla="*/ 300 h 800"/>
              <a:gd name="T82" fmla="*/ 4506 w 6683"/>
              <a:gd name="T83" fmla="*/ 330 h 800"/>
              <a:gd name="T84" fmla="*/ 4609 w 6683"/>
              <a:gd name="T85" fmla="*/ 419 h 800"/>
              <a:gd name="T86" fmla="*/ 4623 w 6683"/>
              <a:gd name="T87" fmla="*/ 617 h 800"/>
              <a:gd name="T88" fmla="*/ 4593 w 6683"/>
              <a:gd name="T89" fmla="*/ 547 h 800"/>
              <a:gd name="T90" fmla="*/ 4451 w 6683"/>
              <a:gd name="T91" fmla="*/ 457 h 800"/>
              <a:gd name="T92" fmla="*/ 4446 w 6683"/>
              <a:gd name="T93" fmla="*/ 278 h 800"/>
              <a:gd name="T94" fmla="*/ 4871 w 6683"/>
              <a:gd name="T95" fmla="*/ 632 h 800"/>
              <a:gd name="T96" fmla="*/ 4817 w 6683"/>
              <a:gd name="T97" fmla="*/ 507 h 800"/>
              <a:gd name="T98" fmla="*/ 5191 w 6683"/>
              <a:gd name="T99" fmla="*/ 264 h 800"/>
              <a:gd name="T100" fmla="*/ 5642 w 6683"/>
              <a:gd name="T101" fmla="*/ 566 h 800"/>
              <a:gd name="T102" fmla="*/ 5400 w 6683"/>
              <a:gd name="T103" fmla="*/ 625 h 800"/>
              <a:gd name="T104" fmla="*/ 5385 w 6683"/>
              <a:gd name="T105" fmla="*/ 427 h 800"/>
              <a:gd name="T106" fmla="*/ 5502 w 6683"/>
              <a:gd name="T107" fmla="*/ 323 h 800"/>
              <a:gd name="T108" fmla="*/ 5610 w 6683"/>
              <a:gd name="T109" fmla="*/ 296 h 800"/>
              <a:gd name="T110" fmla="*/ 5419 w 6683"/>
              <a:gd name="T111" fmla="*/ 530 h 800"/>
              <a:gd name="T112" fmla="*/ 5830 w 6683"/>
              <a:gd name="T113" fmla="*/ 268 h 800"/>
              <a:gd name="T114" fmla="*/ 6009 w 6683"/>
              <a:gd name="T115" fmla="*/ 351 h 800"/>
              <a:gd name="T116" fmla="*/ 5864 w 6683"/>
              <a:gd name="T117" fmla="*/ 326 h 800"/>
              <a:gd name="T118" fmla="*/ 6195 w 6683"/>
              <a:gd name="T119" fmla="*/ 336 h 800"/>
              <a:gd name="T120" fmla="*/ 6194 w 6683"/>
              <a:gd name="T121" fmla="*/ 552 h 800"/>
              <a:gd name="T122" fmla="*/ 6102 w 6683"/>
              <a:gd name="T123" fmla="*/ 576 h 800"/>
              <a:gd name="T124" fmla="*/ 6122 w 6683"/>
              <a:gd name="T125" fmla="*/ 289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683" h="800" fill="norm" stroke="1" extrusionOk="0">
                <a:moveTo>
                  <a:pt x="6606" y="417"/>
                </a:moveTo>
                <a:lnTo>
                  <a:pt x="6606" y="404"/>
                </a:lnTo>
                <a:lnTo>
                  <a:pt x="6605" y="392"/>
                </a:lnTo>
                <a:lnTo>
                  <a:pt x="6604" y="381"/>
                </a:lnTo>
                <a:lnTo>
                  <a:pt x="6602" y="371"/>
                </a:lnTo>
                <a:lnTo>
                  <a:pt x="6600" y="363"/>
                </a:lnTo>
                <a:lnTo>
                  <a:pt x="6598" y="359"/>
                </a:lnTo>
                <a:lnTo>
                  <a:pt x="6597" y="355"/>
                </a:lnTo>
                <a:lnTo>
                  <a:pt x="6593" y="348"/>
                </a:lnTo>
                <a:lnTo>
                  <a:pt x="6589" y="342"/>
                </a:lnTo>
                <a:lnTo>
                  <a:pt x="6585" y="337"/>
                </a:lnTo>
                <a:lnTo>
                  <a:pt x="6579" y="333"/>
                </a:lnTo>
                <a:lnTo>
                  <a:pt x="6573" y="329"/>
                </a:lnTo>
                <a:lnTo>
                  <a:pt x="6567" y="326"/>
                </a:lnTo>
                <a:lnTo>
                  <a:pt x="6559" y="324"/>
                </a:lnTo>
                <a:lnTo>
                  <a:pt x="6551" y="322"/>
                </a:lnTo>
                <a:lnTo>
                  <a:pt x="6542" y="321"/>
                </a:lnTo>
                <a:lnTo>
                  <a:pt x="6532" y="321"/>
                </a:lnTo>
                <a:lnTo>
                  <a:pt x="6522" y="321"/>
                </a:lnTo>
                <a:lnTo>
                  <a:pt x="6513" y="322"/>
                </a:lnTo>
                <a:lnTo>
                  <a:pt x="6505" y="324"/>
                </a:lnTo>
                <a:lnTo>
                  <a:pt x="6497" y="327"/>
                </a:lnTo>
                <a:lnTo>
                  <a:pt x="6489" y="330"/>
                </a:lnTo>
                <a:lnTo>
                  <a:pt x="6483" y="334"/>
                </a:lnTo>
                <a:lnTo>
                  <a:pt x="6477" y="338"/>
                </a:lnTo>
                <a:lnTo>
                  <a:pt x="6475" y="341"/>
                </a:lnTo>
                <a:lnTo>
                  <a:pt x="6472" y="343"/>
                </a:lnTo>
                <a:lnTo>
                  <a:pt x="6470" y="346"/>
                </a:lnTo>
                <a:lnTo>
                  <a:pt x="6468" y="349"/>
                </a:lnTo>
                <a:lnTo>
                  <a:pt x="6464" y="356"/>
                </a:lnTo>
                <a:lnTo>
                  <a:pt x="6461" y="364"/>
                </a:lnTo>
                <a:lnTo>
                  <a:pt x="6459" y="373"/>
                </a:lnTo>
                <a:lnTo>
                  <a:pt x="6456" y="382"/>
                </a:lnTo>
                <a:lnTo>
                  <a:pt x="6456" y="388"/>
                </a:lnTo>
                <a:lnTo>
                  <a:pt x="6455" y="393"/>
                </a:lnTo>
                <a:lnTo>
                  <a:pt x="6454" y="404"/>
                </a:lnTo>
                <a:lnTo>
                  <a:pt x="6453" y="417"/>
                </a:lnTo>
                <a:lnTo>
                  <a:pt x="6606" y="417"/>
                </a:lnTo>
                <a:close/>
                <a:moveTo>
                  <a:pt x="6650" y="559"/>
                </a:moveTo>
                <a:lnTo>
                  <a:pt x="6670" y="557"/>
                </a:lnTo>
                <a:lnTo>
                  <a:pt x="6671" y="615"/>
                </a:lnTo>
                <a:lnTo>
                  <a:pt x="6651" y="619"/>
                </a:lnTo>
                <a:lnTo>
                  <a:pt x="6631" y="623"/>
                </a:lnTo>
                <a:lnTo>
                  <a:pt x="6594" y="628"/>
                </a:lnTo>
                <a:lnTo>
                  <a:pt x="6576" y="630"/>
                </a:lnTo>
                <a:lnTo>
                  <a:pt x="6559" y="631"/>
                </a:lnTo>
                <a:lnTo>
                  <a:pt x="6542" y="632"/>
                </a:lnTo>
                <a:lnTo>
                  <a:pt x="6526" y="632"/>
                </a:lnTo>
                <a:lnTo>
                  <a:pt x="6516" y="632"/>
                </a:lnTo>
                <a:lnTo>
                  <a:pt x="6506" y="631"/>
                </a:lnTo>
                <a:lnTo>
                  <a:pt x="6488" y="629"/>
                </a:lnTo>
                <a:lnTo>
                  <a:pt x="6479" y="628"/>
                </a:lnTo>
                <a:lnTo>
                  <a:pt x="6471" y="626"/>
                </a:lnTo>
                <a:lnTo>
                  <a:pt x="6463" y="624"/>
                </a:lnTo>
                <a:lnTo>
                  <a:pt x="6456" y="621"/>
                </a:lnTo>
                <a:lnTo>
                  <a:pt x="6449" y="618"/>
                </a:lnTo>
                <a:lnTo>
                  <a:pt x="6442" y="615"/>
                </a:lnTo>
                <a:lnTo>
                  <a:pt x="6436" y="611"/>
                </a:lnTo>
                <a:lnTo>
                  <a:pt x="6430" y="607"/>
                </a:lnTo>
                <a:lnTo>
                  <a:pt x="6425" y="603"/>
                </a:lnTo>
                <a:lnTo>
                  <a:pt x="6419" y="598"/>
                </a:lnTo>
                <a:lnTo>
                  <a:pt x="6414" y="593"/>
                </a:lnTo>
                <a:lnTo>
                  <a:pt x="6410" y="588"/>
                </a:lnTo>
                <a:lnTo>
                  <a:pt x="6406" y="582"/>
                </a:lnTo>
                <a:lnTo>
                  <a:pt x="6402" y="576"/>
                </a:lnTo>
                <a:lnTo>
                  <a:pt x="6398" y="570"/>
                </a:lnTo>
                <a:lnTo>
                  <a:pt x="6395" y="563"/>
                </a:lnTo>
                <a:lnTo>
                  <a:pt x="6391" y="556"/>
                </a:lnTo>
                <a:lnTo>
                  <a:pt x="6389" y="548"/>
                </a:lnTo>
                <a:lnTo>
                  <a:pt x="6384" y="531"/>
                </a:lnTo>
                <a:lnTo>
                  <a:pt x="6382" y="522"/>
                </a:lnTo>
                <a:lnTo>
                  <a:pt x="6380" y="513"/>
                </a:lnTo>
                <a:lnTo>
                  <a:pt x="6377" y="493"/>
                </a:lnTo>
                <a:lnTo>
                  <a:pt x="6375" y="471"/>
                </a:lnTo>
                <a:lnTo>
                  <a:pt x="6375" y="448"/>
                </a:lnTo>
                <a:lnTo>
                  <a:pt x="6376" y="425"/>
                </a:lnTo>
                <a:lnTo>
                  <a:pt x="6377" y="403"/>
                </a:lnTo>
                <a:lnTo>
                  <a:pt x="6379" y="393"/>
                </a:lnTo>
                <a:lnTo>
                  <a:pt x="6380" y="383"/>
                </a:lnTo>
                <a:lnTo>
                  <a:pt x="6385" y="364"/>
                </a:lnTo>
                <a:lnTo>
                  <a:pt x="6390" y="347"/>
                </a:lnTo>
                <a:lnTo>
                  <a:pt x="6393" y="339"/>
                </a:lnTo>
                <a:lnTo>
                  <a:pt x="6397" y="331"/>
                </a:lnTo>
                <a:lnTo>
                  <a:pt x="6401" y="324"/>
                </a:lnTo>
                <a:lnTo>
                  <a:pt x="6405" y="317"/>
                </a:lnTo>
                <a:lnTo>
                  <a:pt x="6409" y="310"/>
                </a:lnTo>
                <a:lnTo>
                  <a:pt x="6414" y="304"/>
                </a:lnTo>
                <a:lnTo>
                  <a:pt x="6419" y="298"/>
                </a:lnTo>
                <a:lnTo>
                  <a:pt x="6424" y="293"/>
                </a:lnTo>
                <a:lnTo>
                  <a:pt x="6430" y="288"/>
                </a:lnTo>
                <a:lnTo>
                  <a:pt x="6436" y="283"/>
                </a:lnTo>
                <a:lnTo>
                  <a:pt x="6442" y="279"/>
                </a:lnTo>
                <a:lnTo>
                  <a:pt x="6449" y="275"/>
                </a:lnTo>
                <a:lnTo>
                  <a:pt x="6456" y="271"/>
                </a:lnTo>
                <a:lnTo>
                  <a:pt x="6463" y="268"/>
                </a:lnTo>
                <a:lnTo>
                  <a:pt x="6470" y="265"/>
                </a:lnTo>
                <a:lnTo>
                  <a:pt x="6478" y="263"/>
                </a:lnTo>
                <a:lnTo>
                  <a:pt x="6486" y="261"/>
                </a:lnTo>
                <a:lnTo>
                  <a:pt x="6495" y="259"/>
                </a:lnTo>
                <a:lnTo>
                  <a:pt x="6504" y="258"/>
                </a:lnTo>
                <a:lnTo>
                  <a:pt x="6513" y="257"/>
                </a:lnTo>
                <a:lnTo>
                  <a:pt x="6523" y="256"/>
                </a:lnTo>
                <a:lnTo>
                  <a:pt x="6532" y="256"/>
                </a:lnTo>
                <a:lnTo>
                  <a:pt x="6541" y="256"/>
                </a:lnTo>
                <a:lnTo>
                  <a:pt x="6550" y="257"/>
                </a:lnTo>
                <a:lnTo>
                  <a:pt x="6559" y="258"/>
                </a:lnTo>
                <a:lnTo>
                  <a:pt x="6568" y="259"/>
                </a:lnTo>
                <a:lnTo>
                  <a:pt x="6576" y="260"/>
                </a:lnTo>
                <a:lnTo>
                  <a:pt x="6584" y="262"/>
                </a:lnTo>
                <a:lnTo>
                  <a:pt x="6591" y="264"/>
                </a:lnTo>
                <a:lnTo>
                  <a:pt x="6598" y="267"/>
                </a:lnTo>
                <a:lnTo>
                  <a:pt x="6612" y="272"/>
                </a:lnTo>
                <a:lnTo>
                  <a:pt x="6624" y="279"/>
                </a:lnTo>
                <a:lnTo>
                  <a:pt x="6630" y="283"/>
                </a:lnTo>
                <a:lnTo>
                  <a:pt x="6636" y="288"/>
                </a:lnTo>
                <a:lnTo>
                  <a:pt x="6641" y="292"/>
                </a:lnTo>
                <a:lnTo>
                  <a:pt x="6646" y="297"/>
                </a:lnTo>
                <a:lnTo>
                  <a:pt x="6650" y="303"/>
                </a:lnTo>
                <a:lnTo>
                  <a:pt x="6654" y="308"/>
                </a:lnTo>
                <a:lnTo>
                  <a:pt x="6658" y="314"/>
                </a:lnTo>
                <a:lnTo>
                  <a:pt x="6662" y="321"/>
                </a:lnTo>
                <a:lnTo>
                  <a:pt x="6669" y="334"/>
                </a:lnTo>
                <a:lnTo>
                  <a:pt x="6671" y="341"/>
                </a:lnTo>
                <a:lnTo>
                  <a:pt x="6674" y="349"/>
                </a:lnTo>
                <a:lnTo>
                  <a:pt x="6678" y="365"/>
                </a:lnTo>
                <a:lnTo>
                  <a:pt x="6680" y="374"/>
                </a:lnTo>
                <a:lnTo>
                  <a:pt x="6681" y="382"/>
                </a:lnTo>
                <a:lnTo>
                  <a:pt x="6682" y="392"/>
                </a:lnTo>
                <a:lnTo>
                  <a:pt x="6683" y="401"/>
                </a:lnTo>
                <a:lnTo>
                  <a:pt x="6683" y="411"/>
                </a:lnTo>
                <a:lnTo>
                  <a:pt x="6683" y="421"/>
                </a:lnTo>
                <a:lnTo>
                  <a:pt x="6678" y="477"/>
                </a:lnTo>
                <a:lnTo>
                  <a:pt x="6454" y="477"/>
                </a:lnTo>
                <a:lnTo>
                  <a:pt x="6455" y="488"/>
                </a:lnTo>
                <a:lnTo>
                  <a:pt x="6456" y="498"/>
                </a:lnTo>
                <a:lnTo>
                  <a:pt x="6457" y="507"/>
                </a:lnTo>
                <a:lnTo>
                  <a:pt x="6458" y="512"/>
                </a:lnTo>
                <a:lnTo>
                  <a:pt x="6459" y="516"/>
                </a:lnTo>
                <a:lnTo>
                  <a:pt x="6462" y="524"/>
                </a:lnTo>
                <a:lnTo>
                  <a:pt x="6465" y="531"/>
                </a:lnTo>
                <a:lnTo>
                  <a:pt x="6469" y="537"/>
                </a:lnTo>
                <a:lnTo>
                  <a:pt x="6471" y="540"/>
                </a:lnTo>
                <a:lnTo>
                  <a:pt x="6474" y="543"/>
                </a:lnTo>
                <a:lnTo>
                  <a:pt x="6479" y="548"/>
                </a:lnTo>
                <a:lnTo>
                  <a:pt x="6485" y="552"/>
                </a:lnTo>
                <a:lnTo>
                  <a:pt x="6492" y="555"/>
                </a:lnTo>
                <a:lnTo>
                  <a:pt x="6501" y="558"/>
                </a:lnTo>
                <a:lnTo>
                  <a:pt x="6506" y="560"/>
                </a:lnTo>
                <a:lnTo>
                  <a:pt x="6511" y="561"/>
                </a:lnTo>
                <a:lnTo>
                  <a:pt x="6521" y="562"/>
                </a:lnTo>
                <a:lnTo>
                  <a:pt x="6532" y="563"/>
                </a:lnTo>
                <a:lnTo>
                  <a:pt x="6544" y="564"/>
                </a:lnTo>
                <a:lnTo>
                  <a:pt x="6570" y="563"/>
                </a:lnTo>
                <a:lnTo>
                  <a:pt x="6596" y="563"/>
                </a:lnTo>
                <a:lnTo>
                  <a:pt x="6623" y="561"/>
                </a:lnTo>
                <a:lnTo>
                  <a:pt x="6650" y="559"/>
                </a:lnTo>
                <a:close/>
                <a:moveTo>
                  <a:pt x="128" y="0"/>
                </a:moveTo>
                <a:lnTo>
                  <a:pt x="626" y="0"/>
                </a:lnTo>
                <a:lnTo>
                  <a:pt x="1123" y="0"/>
                </a:lnTo>
                <a:lnTo>
                  <a:pt x="1123" y="672"/>
                </a:lnTo>
                <a:lnTo>
                  <a:pt x="995" y="800"/>
                </a:lnTo>
                <a:lnTo>
                  <a:pt x="497" y="800"/>
                </a:lnTo>
                <a:lnTo>
                  <a:pt x="0" y="800"/>
                </a:lnTo>
                <a:lnTo>
                  <a:pt x="0" y="128"/>
                </a:lnTo>
                <a:lnTo>
                  <a:pt x="128" y="0"/>
                </a:lnTo>
                <a:close/>
                <a:moveTo>
                  <a:pt x="609" y="698"/>
                </a:moveTo>
                <a:lnTo>
                  <a:pt x="548" y="601"/>
                </a:lnTo>
                <a:lnTo>
                  <a:pt x="553" y="597"/>
                </a:lnTo>
                <a:lnTo>
                  <a:pt x="559" y="594"/>
                </a:lnTo>
                <a:lnTo>
                  <a:pt x="564" y="590"/>
                </a:lnTo>
                <a:lnTo>
                  <a:pt x="568" y="585"/>
                </a:lnTo>
                <a:lnTo>
                  <a:pt x="573" y="581"/>
                </a:lnTo>
                <a:lnTo>
                  <a:pt x="577" y="576"/>
                </a:lnTo>
                <a:lnTo>
                  <a:pt x="585" y="567"/>
                </a:lnTo>
                <a:lnTo>
                  <a:pt x="592" y="556"/>
                </a:lnTo>
                <a:lnTo>
                  <a:pt x="598" y="545"/>
                </a:lnTo>
                <a:lnTo>
                  <a:pt x="604" y="533"/>
                </a:lnTo>
                <a:lnTo>
                  <a:pt x="609" y="520"/>
                </a:lnTo>
                <a:lnTo>
                  <a:pt x="613" y="506"/>
                </a:lnTo>
                <a:lnTo>
                  <a:pt x="617" y="491"/>
                </a:lnTo>
                <a:lnTo>
                  <a:pt x="620" y="475"/>
                </a:lnTo>
                <a:lnTo>
                  <a:pt x="623" y="458"/>
                </a:lnTo>
                <a:lnTo>
                  <a:pt x="625" y="440"/>
                </a:lnTo>
                <a:lnTo>
                  <a:pt x="626" y="421"/>
                </a:lnTo>
                <a:lnTo>
                  <a:pt x="627" y="411"/>
                </a:lnTo>
                <a:lnTo>
                  <a:pt x="627" y="401"/>
                </a:lnTo>
                <a:lnTo>
                  <a:pt x="627" y="380"/>
                </a:lnTo>
                <a:lnTo>
                  <a:pt x="627" y="364"/>
                </a:lnTo>
                <a:lnTo>
                  <a:pt x="627" y="348"/>
                </a:lnTo>
                <a:lnTo>
                  <a:pt x="625" y="319"/>
                </a:lnTo>
                <a:lnTo>
                  <a:pt x="623" y="305"/>
                </a:lnTo>
                <a:lnTo>
                  <a:pt x="621" y="291"/>
                </a:lnTo>
                <a:lnTo>
                  <a:pt x="619" y="278"/>
                </a:lnTo>
                <a:lnTo>
                  <a:pt x="616" y="266"/>
                </a:lnTo>
                <a:lnTo>
                  <a:pt x="613" y="254"/>
                </a:lnTo>
                <a:lnTo>
                  <a:pt x="610" y="243"/>
                </a:lnTo>
                <a:lnTo>
                  <a:pt x="606" y="232"/>
                </a:lnTo>
                <a:lnTo>
                  <a:pt x="602" y="222"/>
                </a:lnTo>
                <a:lnTo>
                  <a:pt x="598" y="212"/>
                </a:lnTo>
                <a:lnTo>
                  <a:pt x="593" y="203"/>
                </a:lnTo>
                <a:lnTo>
                  <a:pt x="588" y="194"/>
                </a:lnTo>
                <a:lnTo>
                  <a:pt x="583" y="186"/>
                </a:lnTo>
                <a:lnTo>
                  <a:pt x="577" y="178"/>
                </a:lnTo>
                <a:lnTo>
                  <a:pt x="571" y="171"/>
                </a:lnTo>
                <a:lnTo>
                  <a:pt x="564" y="165"/>
                </a:lnTo>
                <a:lnTo>
                  <a:pt x="555" y="158"/>
                </a:lnTo>
                <a:lnTo>
                  <a:pt x="547" y="153"/>
                </a:lnTo>
                <a:lnTo>
                  <a:pt x="539" y="148"/>
                </a:lnTo>
                <a:lnTo>
                  <a:pt x="530" y="143"/>
                </a:lnTo>
                <a:lnTo>
                  <a:pt x="521" y="139"/>
                </a:lnTo>
                <a:lnTo>
                  <a:pt x="511" y="135"/>
                </a:lnTo>
                <a:lnTo>
                  <a:pt x="500" y="132"/>
                </a:lnTo>
                <a:lnTo>
                  <a:pt x="489" y="129"/>
                </a:lnTo>
                <a:lnTo>
                  <a:pt x="478" y="127"/>
                </a:lnTo>
                <a:lnTo>
                  <a:pt x="466" y="125"/>
                </a:lnTo>
                <a:lnTo>
                  <a:pt x="453" y="124"/>
                </a:lnTo>
                <a:lnTo>
                  <a:pt x="440" y="123"/>
                </a:lnTo>
                <a:lnTo>
                  <a:pt x="426" y="123"/>
                </a:lnTo>
                <a:lnTo>
                  <a:pt x="413" y="123"/>
                </a:lnTo>
                <a:lnTo>
                  <a:pt x="400" y="124"/>
                </a:lnTo>
                <a:lnTo>
                  <a:pt x="387" y="125"/>
                </a:lnTo>
                <a:lnTo>
                  <a:pt x="375" y="127"/>
                </a:lnTo>
                <a:lnTo>
                  <a:pt x="363" y="129"/>
                </a:lnTo>
                <a:lnTo>
                  <a:pt x="352" y="132"/>
                </a:lnTo>
                <a:lnTo>
                  <a:pt x="342" y="135"/>
                </a:lnTo>
                <a:lnTo>
                  <a:pt x="332" y="139"/>
                </a:lnTo>
                <a:lnTo>
                  <a:pt x="322" y="143"/>
                </a:lnTo>
                <a:lnTo>
                  <a:pt x="313" y="148"/>
                </a:lnTo>
                <a:lnTo>
                  <a:pt x="305" y="153"/>
                </a:lnTo>
                <a:lnTo>
                  <a:pt x="297" y="159"/>
                </a:lnTo>
                <a:lnTo>
                  <a:pt x="290" y="165"/>
                </a:lnTo>
                <a:lnTo>
                  <a:pt x="283" y="172"/>
                </a:lnTo>
                <a:lnTo>
                  <a:pt x="276" y="179"/>
                </a:lnTo>
                <a:lnTo>
                  <a:pt x="270" y="186"/>
                </a:lnTo>
                <a:lnTo>
                  <a:pt x="265" y="195"/>
                </a:lnTo>
                <a:lnTo>
                  <a:pt x="260" y="203"/>
                </a:lnTo>
                <a:lnTo>
                  <a:pt x="255" y="212"/>
                </a:lnTo>
                <a:lnTo>
                  <a:pt x="251" y="222"/>
                </a:lnTo>
                <a:lnTo>
                  <a:pt x="247" y="233"/>
                </a:lnTo>
                <a:lnTo>
                  <a:pt x="243" y="243"/>
                </a:lnTo>
                <a:lnTo>
                  <a:pt x="240" y="255"/>
                </a:lnTo>
                <a:lnTo>
                  <a:pt x="237" y="267"/>
                </a:lnTo>
                <a:lnTo>
                  <a:pt x="232" y="292"/>
                </a:lnTo>
                <a:lnTo>
                  <a:pt x="230" y="305"/>
                </a:lnTo>
                <a:lnTo>
                  <a:pt x="228" y="319"/>
                </a:lnTo>
                <a:lnTo>
                  <a:pt x="227" y="334"/>
                </a:lnTo>
                <a:lnTo>
                  <a:pt x="226" y="349"/>
                </a:lnTo>
                <a:lnTo>
                  <a:pt x="226" y="364"/>
                </a:lnTo>
                <a:lnTo>
                  <a:pt x="225" y="380"/>
                </a:lnTo>
                <a:lnTo>
                  <a:pt x="226" y="396"/>
                </a:lnTo>
                <a:lnTo>
                  <a:pt x="226" y="412"/>
                </a:lnTo>
                <a:lnTo>
                  <a:pt x="228" y="441"/>
                </a:lnTo>
                <a:lnTo>
                  <a:pt x="230" y="455"/>
                </a:lnTo>
                <a:lnTo>
                  <a:pt x="232" y="469"/>
                </a:lnTo>
                <a:lnTo>
                  <a:pt x="236" y="494"/>
                </a:lnTo>
                <a:lnTo>
                  <a:pt x="239" y="505"/>
                </a:lnTo>
                <a:lnTo>
                  <a:pt x="243" y="516"/>
                </a:lnTo>
                <a:lnTo>
                  <a:pt x="244" y="522"/>
                </a:lnTo>
                <a:lnTo>
                  <a:pt x="246" y="527"/>
                </a:lnTo>
                <a:lnTo>
                  <a:pt x="250" y="537"/>
                </a:lnTo>
                <a:lnTo>
                  <a:pt x="255" y="546"/>
                </a:lnTo>
                <a:lnTo>
                  <a:pt x="259" y="555"/>
                </a:lnTo>
                <a:lnTo>
                  <a:pt x="264" y="564"/>
                </a:lnTo>
                <a:lnTo>
                  <a:pt x="270" y="572"/>
                </a:lnTo>
                <a:lnTo>
                  <a:pt x="275" y="579"/>
                </a:lnTo>
                <a:lnTo>
                  <a:pt x="282" y="586"/>
                </a:lnTo>
                <a:lnTo>
                  <a:pt x="289" y="592"/>
                </a:lnTo>
                <a:lnTo>
                  <a:pt x="296" y="598"/>
                </a:lnTo>
                <a:lnTo>
                  <a:pt x="304" y="603"/>
                </a:lnTo>
                <a:lnTo>
                  <a:pt x="312" y="608"/>
                </a:lnTo>
                <a:lnTo>
                  <a:pt x="321" y="613"/>
                </a:lnTo>
                <a:lnTo>
                  <a:pt x="331" y="617"/>
                </a:lnTo>
                <a:lnTo>
                  <a:pt x="341" y="620"/>
                </a:lnTo>
                <a:lnTo>
                  <a:pt x="352" y="624"/>
                </a:lnTo>
                <a:lnTo>
                  <a:pt x="363" y="626"/>
                </a:lnTo>
                <a:lnTo>
                  <a:pt x="374" y="628"/>
                </a:lnTo>
                <a:lnTo>
                  <a:pt x="387" y="630"/>
                </a:lnTo>
                <a:lnTo>
                  <a:pt x="399" y="631"/>
                </a:lnTo>
                <a:lnTo>
                  <a:pt x="412" y="632"/>
                </a:lnTo>
                <a:lnTo>
                  <a:pt x="426" y="632"/>
                </a:lnTo>
                <a:lnTo>
                  <a:pt x="440" y="632"/>
                </a:lnTo>
                <a:lnTo>
                  <a:pt x="452" y="631"/>
                </a:lnTo>
                <a:lnTo>
                  <a:pt x="462" y="630"/>
                </a:lnTo>
                <a:lnTo>
                  <a:pt x="470" y="628"/>
                </a:lnTo>
                <a:lnTo>
                  <a:pt x="534" y="733"/>
                </a:lnTo>
                <a:lnTo>
                  <a:pt x="609" y="698"/>
                </a:lnTo>
                <a:close/>
                <a:moveTo>
                  <a:pt x="819" y="632"/>
                </a:moveTo>
                <a:lnTo>
                  <a:pt x="833" y="631"/>
                </a:lnTo>
                <a:lnTo>
                  <a:pt x="850" y="630"/>
                </a:lnTo>
                <a:lnTo>
                  <a:pt x="870" y="627"/>
                </a:lnTo>
                <a:lnTo>
                  <a:pt x="893" y="623"/>
                </a:lnTo>
                <a:lnTo>
                  <a:pt x="889" y="560"/>
                </a:lnTo>
                <a:lnTo>
                  <a:pt x="830" y="562"/>
                </a:lnTo>
                <a:lnTo>
                  <a:pt x="824" y="562"/>
                </a:lnTo>
                <a:lnTo>
                  <a:pt x="818" y="561"/>
                </a:lnTo>
                <a:lnTo>
                  <a:pt x="813" y="560"/>
                </a:lnTo>
                <a:lnTo>
                  <a:pt x="808" y="559"/>
                </a:lnTo>
                <a:lnTo>
                  <a:pt x="805" y="557"/>
                </a:lnTo>
                <a:lnTo>
                  <a:pt x="801" y="554"/>
                </a:lnTo>
                <a:lnTo>
                  <a:pt x="799" y="551"/>
                </a:lnTo>
                <a:lnTo>
                  <a:pt x="797" y="548"/>
                </a:lnTo>
                <a:lnTo>
                  <a:pt x="795" y="544"/>
                </a:lnTo>
                <a:lnTo>
                  <a:pt x="794" y="539"/>
                </a:lnTo>
                <a:lnTo>
                  <a:pt x="793" y="533"/>
                </a:lnTo>
                <a:lnTo>
                  <a:pt x="792" y="526"/>
                </a:lnTo>
                <a:lnTo>
                  <a:pt x="791" y="510"/>
                </a:lnTo>
                <a:lnTo>
                  <a:pt x="790" y="489"/>
                </a:lnTo>
                <a:lnTo>
                  <a:pt x="790" y="331"/>
                </a:lnTo>
                <a:lnTo>
                  <a:pt x="890" y="331"/>
                </a:lnTo>
                <a:lnTo>
                  <a:pt x="890" y="264"/>
                </a:lnTo>
                <a:lnTo>
                  <a:pt x="790" y="264"/>
                </a:lnTo>
                <a:lnTo>
                  <a:pt x="790" y="160"/>
                </a:lnTo>
                <a:lnTo>
                  <a:pt x="713" y="160"/>
                </a:lnTo>
                <a:lnTo>
                  <a:pt x="713" y="264"/>
                </a:lnTo>
                <a:lnTo>
                  <a:pt x="667" y="264"/>
                </a:lnTo>
                <a:lnTo>
                  <a:pt x="667" y="331"/>
                </a:lnTo>
                <a:lnTo>
                  <a:pt x="713" y="331"/>
                </a:lnTo>
                <a:lnTo>
                  <a:pt x="713" y="498"/>
                </a:lnTo>
                <a:lnTo>
                  <a:pt x="713" y="517"/>
                </a:lnTo>
                <a:lnTo>
                  <a:pt x="714" y="534"/>
                </a:lnTo>
                <a:lnTo>
                  <a:pt x="716" y="549"/>
                </a:lnTo>
                <a:lnTo>
                  <a:pt x="718" y="563"/>
                </a:lnTo>
                <a:lnTo>
                  <a:pt x="722" y="576"/>
                </a:lnTo>
                <a:lnTo>
                  <a:pt x="725" y="587"/>
                </a:lnTo>
                <a:lnTo>
                  <a:pt x="730" y="596"/>
                </a:lnTo>
                <a:lnTo>
                  <a:pt x="735" y="604"/>
                </a:lnTo>
                <a:lnTo>
                  <a:pt x="742" y="611"/>
                </a:lnTo>
                <a:lnTo>
                  <a:pt x="745" y="614"/>
                </a:lnTo>
                <a:lnTo>
                  <a:pt x="749" y="616"/>
                </a:lnTo>
                <a:lnTo>
                  <a:pt x="758" y="621"/>
                </a:lnTo>
                <a:lnTo>
                  <a:pt x="768" y="625"/>
                </a:lnTo>
                <a:lnTo>
                  <a:pt x="773" y="627"/>
                </a:lnTo>
                <a:lnTo>
                  <a:pt x="779" y="628"/>
                </a:lnTo>
                <a:lnTo>
                  <a:pt x="791" y="630"/>
                </a:lnTo>
                <a:lnTo>
                  <a:pt x="805" y="632"/>
                </a:lnTo>
                <a:lnTo>
                  <a:pt x="819" y="632"/>
                </a:lnTo>
                <a:close/>
                <a:moveTo>
                  <a:pt x="426" y="193"/>
                </a:moveTo>
                <a:lnTo>
                  <a:pt x="435" y="193"/>
                </a:lnTo>
                <a:lnTo>
                  <a:pt x="443" y="194"/>
                </a:lnTo>
                <a:lnTo>
                  <a:pt x="457" y="196"/>
                </a:lnTo>
                <a:lnTo>
                  <a:pt x="464" y="197"/>
                </a:lnTo>
                <a:lnTo>
                  <a:pt x="471" y="199"/>
                </a:lnTo>
                <a:lnTo>
                  <a:pt x="477" y="201"/>
                </a:lnTo>
                <a:lnTo>
                  <a:pt x="483" y="204"/>
                </a:lnTo>
                <a:lnTo>
                  <a:pt x="489" y="207"/>
                </a:lnTo>
                <a:lnTo>
                  <a:pt x="494" y="210"/>
                </a:lnTo>
                <a:lnTo>
                  <a:pt x="499" y="214"/>
                </a:lnTo>
                <a:lnTo>
                  <a:pt x="501" y="216"/>
                </a:lnTo>
                <a:lnTo>
                  <a:pt x="504" y="218"/>
                </a:lnTo>
                <a:lnTo>
                  <a:pt x="508" y="222"/>
                </a:lnTo>
                <a:lnTo>
                  <a:pt x="512" y="227"/>
                </a:lnTo>
                <a:lnTo>
                  <a:pt x="519" y="237"/>
                </a:lnTo>
                <a:lnTo>
                  <a:pt x="525" y="249"/>
                </a:lnTo>
                <a:lnTo>
                  <a:pt x="527" y="256"/>
                </a:lnTo>
                <a:lnTo>
                  <a:pt x="530" y="263"/>
                </a:lnTo>
                <a:lnTo>
                  <a:pt x="534" y="279"/>
                </a:lnTo>
                <a:lnTo>
                  <a:pt x="537" y="296"/>
                </a:lnTo>
                <a:lnTo>
                  <a:pt x="540" y="314"/>
                </a:lnTo>
                <a:lnTo>
                  <a:pt x="542" y="335"/>
                </a:lnTo>
                <a:lnTo>
                  <a:pt x="543" y="357"/>
                </a:lnTo>
                <a:lnTo>
                  <a:pt x="544" y="381"/>
                </a:lnTo>
                <a:lnTo>
                  <a:pt x="543" y="405"/>
                </a:lnTo>
                <a:lnTo>
                  <a:pt x="542" y="427"/>
                </a:lnTo>
                <a:lnTo>
                  <a:pt x="540" y="447"/>
                </a:lnTo>
                <a:lnTo>
                  <a:pt x="538" y="465"/>
                </a:lnTo>
                <a:lnTo>
                  <a:pt x="534" y="482"/>
                </a:lnTo>
                <a:lnTo>
                  <a:pt x="530" y="497"/>
                </a:lnTo>
                <a:lnTo>
                  <a:pt x="528" y="503"/>
                </a:lnTo>
                <a:lnTo>
                  <a:pt x="525" y="510"/>
                </a:lnTo>
                <a:lnTo>
                  <a:pt x="519" y="521"/>
                </a:lnTo>
                <a:lnTo>
                  <a:pt x="516" y="526"/>
                </a:lnTo>
                <a:lnTo>
                  <a:pt x="513" y="531"/>
                </a:lnTo>
                <a:lnTo>
                  <a:pt x="509" y="535"/>
                </a:lnTo>
                <a:lnTo>
                  <a:pt x="505" y="539"/>
                </a:lnTo>
                <a:lnTo>
                  <a:pt x="500" y="543"/>
                </a:lnTo>
                <a:lnTo>
                  <a:pt x="495" y="546"/>
                </a:lnTo>
                <a:lnTo>
                  <a:pt x="490" y="549"/>
                </a:lnTo>
                <a:lnTo>
                  <a:pt x="484" y="552"/>
                </a:lnTo>
                <a:lnTo>
                  <a:pt x="478" y="554"/>
                </a:lnTo>
                <a:lnTo>
                  <a:pt x="472" y="556"/>
                </a:lnTo>
                <a:lnTo>
                  <a:pt x="458" y="560"/>
                </a:lnTo>
                <a:lnTo>
                  <a:pt x="443" y="562"/>
                </a:lnTo>
                <a:lnTo>
                  <a:pt x="435" y="562"/>
                </a:lnTo>
                <a:lnTo>
                  <a:pt x="426" y="562"/>
                </a:lnTo>
                <a:lnTo>
                  <a:pt x="418" y="562"/>
                </a:lnTo>
                <a:lnTo>
                  <a:pt x="410" y="562"/>
                </a:lnTo>
                <a:lnTo>
                  <a:pt x="402" y="561"/>
                </a:lnTo>
                <a:lnTo>
                  <a:pt x="394" y="560"/>
                </a:lnTo>
                <a:lnTo>
                  <a:pt x="381" y="556"/>
                </a:lnTo>
                <a:lnTo>
                  <a:pt x="374" y="554"/>
                </a:lnTo>
                <a:lnTo>
                  <a:pt x="368" y="552"/>
                </a:lnTo>
                <a:lnTo>
                  <a:pt x="363" y="549"/>
                </a:lnTo>
                <a:lnTo>
                  <a:pt x="357" y="546"/>
                </a:lnTo>
                <a:lnTo>
                  <a:pt x="352" y="542"/>
                </a:lnTo>
                <a:lnTo>
                  <a:pt x="348" y="539"/>
                </a:lnTo>
                <a:lnTo>
                  <a:pt x="343" y="534"/>
                </a:lnTo>
                <a:lnTo>
                  <a:pt x="339" y="530"/>
                </a:lnTo>
                <a:lnTo>
                  <a:pt x="336" y="525"/>
                </a:lnTo>
                <a:lnTo>
                  <a:pt x="333" y="520"/>
                </a:lnTo>
                <a:lnTo>
                  <a:pt x="330" y="515"/>
                </a:lnTo>
                <a:lnTo>
                  <a:pt x="327" y="509"/>
                </a:lnTo>
                <a:lnTo>
                  <a:pt x="322" y="496"/>
                </a:lnTo>
                <a:lnTo>
                  <a:pt x="318" y="481"/>
                </a:lnTo>
                <a:lnTo>
                  <a:pt x="314" y="464"/>
                </a:lnTo>
                <a:lnTo>
                  <a:pt x="312" y="446"/>
                </a:lnTo>
                <a:lnTo>
                  <a:pt x="310" y="426"/>
                </a:lnTo>
                <a:lnTo>
                  <a:pt x="309" y="404"/>
                </a:lnTo>
                <a:lnTo>
                  <a:pt x="308" y="380"/>
                </a:lnTo>
                <a:lnTo>
                  <a:pt x="309" y="356"/>
                </a:lnTo>
                <a:lnTo>
                  <a:pt x="310" y="334"/>
                </a:lnTo>
                <a:lnTo>
                  <a:pt x="312" y="314"/>
                </a:lnTo>
                <a:lnTo>
                  <a:pt x="314" y="295"/>
                </a:lnTo>
                <a:lnTo>
                  <a:pt x="318" y="278"/>
                </a:lnTo>
                <a:lnTo>
                  <a:pt x="322" y="263"/>
                </a:lnTo>
                <a:lnTo>
                  <a:pt x="327" y="249"/>
                </a:lnTo>
                <a:lnTo>
                  <a:pt x="330" y="243"/>
                </a:lnTo>
                <a:lnTo>
                  <a:pt x="333" y="237"/>
                </a:lnTo>
                <a:lnTo>
                  <a:pt x="337" y="232"/>
                </a:lnTo>
                <a:lnTo>
                  <a:pt x="340" y="227"/>
                </a:lnTo>
                <a:lnTo>
                  <a:pt x="344" y="222"/>
                </a:lnTo>
                <a:lnTo>
                  <a:pt x="349" y="218"/>
                </a:lnTo>
                <a:lnTo>
                  <a:pt x="358" y="210"/>
                </a:lnTo>
                <a:lnTo>
                  <a:pt x="364" y="207"/>
                </a:lnTo>
                <a:lnTo>
                  <a:pt x="369" y="204"/>
                </a:lnTo>
                <a:lnTo>
                  <a:pt x="381" y="199"/>
                </a:lnTo>
                <a:lnTo>
                  <a:pt x="388" y="197"/>
                </a:lnTo>
                <a:lnTo>
                  <a:pt x="395" y="196"/>
                </a:lnTo>
                <a:lnTo>
                  <a:pt x="402" y="194"/>
                </a:lnTo>
                <a:lnTo>
                  <a:pt x="410" y="194"/>
                </a:lnTo>
                <a:lnTo>
                  <a:pt x="418" y="193"/>
                </a:lnTo>
                <a:lnTo>
                  <a:pt x="426" y="193"/>
                </a:lnTo>
                <a:close/>
                <a:moveTo>
                  <a:pt x="1572" y="632"/>
                </a:moveTo>
                <a:lnTo>
                  <a:pt x="1559" y="632"/>
                </a:lnTo>
                <a:lnTo>
                  <a:pt x="1545" y="631"/>
                </a:lnTo>
                <a:lnTo>
                  <a:pt x="1533" y="630"/>
                </a:lnTo>
                <a:lnTo>
                  <a:pt x="1520" y="628"/>
                </a:lnTo>
                <a:lnTo>
                  <a:pt x="1509" y="626"/>
                </a:lnTo>
                <a:lnTo>
                  <a:pt x="1498" y="624"/>
                </a:lnTo>
                <a:lnTo>
                  <a:pt x="1487" y="620"/>
                </a:lnTo>
                <a:lnTo>
                  <a:pt x="1477" y="617"/>
                </a:lnTo>
                <a:lnTo>
                  <a:pt x="1467" y="613"/>
                </a:lnTo>
                <a:lnTo>
                  <a:pt x="1458" y="608"/>
                </a:lnTo>
                <a:lnTo>
                  <a:pt x="1450" y="603"/>
                </a:lnTo>
                <a:lnTo>
                  <a:pt x="1442" y="598"/>
                </a:lnTo>
                <a:lnTo>
                  <a:pt x="1435" y="592"/>
                </a:lnTo>
                <a:lnTo>
                  <a:pt x="1431" y="589"/>
                </a:lnTo>
                <a:lnTo>
                  <a:pt x="1428" y="586"/>
                </a:lnTo>
                <a:lnTo>
                  <a:pt x="1421" y="579"/>
                </a:lnTo>
                <a:lnTo>
                  <a:pt x="1416" y="572"/>
                </a:lnTo>
                <a:lnTo>
                  <a:pt x="1410" y="564"/>
                </a:lnTo>
                <a:lnTo>
                  <a:pt x="1405" y="555"/>
                </a:lnTo>
                <a:lnTo>
                  <a:pt x="1401" y="546"/>
                </a:lnTo>
                <a:lnTo>
                  <a:pt x="1396" y="537"/>
                </a:lnTo>
                <a:lnTo>
                  <a:pt x="1392" y="527"/>
                </a:lnTo>
                <a:lnTo>
                  <a:pt x="1389" y="516"/>
                </a:lnTo>
                <a:lnTo>
                  <a:pt x="1385" y="505"/>
                </a:lnTo>
                <a:lnTo>
                  <a:pt x="1382" y="494"/>
                </a:lnTo>
                <a:lnTo>
                  <a:pt x="1380" y="481"/>
                </a:lnTo>
                <a:lnTo>
                  <a:pt x="1378" y="469"/>
                </a:lnTo>
                <a:lnTo>
                  <a:pt x="1376" y="455"/>
                </a:lnTo>
                <a:lnTo>
                  <a:pt x="1374" y="441"/>
                </a:lnTo>
                <a:lnTo>
                  <a:pt x="1373" y="427"/>
                </a:lnTo>
                <a:lnTo>
                  <a:pt x="1372" y="412"/>
                </a:lnTo>
                <a:lnTo>
                  <a:pt x="1372" y="396"/>
                </a:lnTo>
                <a:lnTo>
                  <a:pt x="1371" y="380"/>
                </a:lnTo>
                <a:lnTo>
                  <a:pt x="1372" y="364"/>
                </a:lnTo>
                <a:lnTo>
                  <a:pt x="1372" y="349"/>
                </a:lnTo>
                <a:lnTo>
                  <a:pt x="1374" y="319"/>
                </a:lnTo>
                <a:lnTo>
                  <a:pt x="1376" y="305"/>
                </a:lnTo>
                <a:lnTo>
                  <a:pt x="1378" y="292"/>
                </a:lnTo>
                <a:lnTo>
                  <a:pt x="1380" y="279"/>
                </a:lnTo>
                <a:lnTo>
                  <a:pt x="1383" y="267"/>
                </a:lnTo>
                <a:lnTo>
                  <a:pt x="1386" y="255"/>
                </a:lnTo>
                <a:lnTo>
                  <a:pt x="1389" y="243"/>
                </a:lnTo>
                <a:lnTo>
                  <a:pt x="1393" y="233"/>
                </a:lnTo>
                <a:lnTo>
                  <a:pt x="1397" y="222"/>
                </a:lnTo>
                <a:lnTo>
                  <a:pt x="1401" y="212"/>
                </a:lnTo>
                <a:lnTo>
                  <a:pt x="1406" y="203"/>
                </a:lnTo>
                <a:lnTo>
                  <a:pt x="1411" y="195"/>
                </a:lnTo>
                <a:lnTo>
                  <a:pt x="1416" y="186"/>
                </a:lnTo>
                <a:lnTo>
                  <a:pt x="1419" y="182"/>
                </a:lnTo>
                <a:lnTo>
                  <a:pt x="1422" y="179"/>
                </a:lnTo>
                <a:lnTo>
                  <a:pt x="1429" y="172"/>
                </a:lnTo>
                <a:lnTo>
                  <a:pt x="1436" y="165"/>
                </a:lnTo>
                <a:lnTo>
                  <a:pt x="1443" y="159"/>
                </a:lnTo>
                <a:lnTo>
                  <a:pt x="1451" y="153"/>
                </a:lnTo>
                <a:lnTo>
                  <a:pt x="1459" y="148"/>
                </a:lnTo>
                <a:lnTo>
                  <a:pt x="1468" y="143"/>
                </a:lnTo>
                <a:lnTo>
                  <a:pt x="1478" y="139"/>
                </a:lnTo>
                <a:lnTo>
                  <a:pt x="1488" y="135"/>
                </a:lnTo>
                <a:lnTo>
                  <a:pt x="1498" y="132"/>
                </a:lnTo>
                <a:lnTo>
                  <a:pt x="1509" y="129"/>
                </a:lnTo>
                <a:lnTo>
                  <a:pt x="1521" y="127"/>
                </a:lnTo>
                <a:lnTo>
                  <a:pt x="1533" y="125"/>
                </a:lnTo>
                <a:lnTo>
                  <a:pt x="1546" y="124"/>
                </a:lnTo>
                <a:lnTo>
                  <a:pt x="1559" y="123"/>
                </a:lnTo>
                <a:lnTo>
                  <a:pt x="1572" y="123"/>
                </a:lnTo>
                <a:lnTo>
                  <a:pt x="1586" y="123"/>
                </a:lnTo>
                <a:lnTo>
                  <a:pt x="1599" y="124"/>
                </a:lnTo>
                <a:lnTo>
                  <a:pt x="1612" y="125"/>
                </a:lnTo>
                <a:lnTo>
                  <a:pt x="1624" y="127"/>
                </a:lnTo>
                <a:lnTo>
                  <a:pt x="1635" y="129"/>
                </a:lnTo>
                <a:lnTo>
                  <a:pt x="1646" y="132"/>
                </a:lnTo>
                <a:lnTo>
                  <a:pt x="1657" y="135"/>
                </a:lnTo>
                <a:lnTo>
                  <a:pt x="1667" y="139"/>
                </a:lnTo>
                <a:lnTo>
                  <a:pt x="1677" y="143"/>
                </a:lnTo>
                <a:lnTo>
                  <a:pt x="1686" y="148"/>
                </a:lnTo>
                <a:lnTo>
                  <a:pt x="1694" y="153"/>
                </a:lnTo>
                <a:lnTo>
                  <a:pt x="1702" y="158"/>
                </a:lnTo>
                <a:lnTo>
                  <a:pt x="1710" y="165"/>
                </a:lnTo>
                <a:lnTo>
                  <a:pt x="1713" y="168"/>
                </a:lnTo>
                <a:lnTo>
                  <a:pt x="1717" y="171"/>
                </a:lnTo>
                <a:lnTo>
                  <a:pt x="1723" y="178"/>
                </a:lnTo>
                <a:lnTo>
                  <a:pt x="1729" y="186"/>
                </a:lnTo>
                <a:lnTo>
                  <a:pt x="1734" y="194"/>
                </a:lnTo>
                <a:lnTo>
                  <a:pt x="1739" y="203"/>
                </a:lnTo>
                <a:lnTo>
                  <a:pt x="1744" y="212"/>
                </a:lnTo>
                <a:lnTo>
                  <a:pt x="1748" y="222"/>
                </a:lnTo>
                <a:lnTo>
                  <a:pt x="1756" y="243"/>
                </a:lnTo>
                <a:lnTo>
                  <a:pt x="1759" y="254"/>
                </a:lnTo>
                <a:lnTo>
                  <a:pt x="1762" y="266"/>
                </a:lnTo>
                <a:lnTo>
                  <a:pt x="1767" y="291"/>
                </a:lnTo>
                <a:lnTo>
                  <a:pt x="1769" y="305"/>
                </a:lnTo>
                <a:lnTo>
                  <a:pt x="1771" y="319"/>
                </a:lnTo>
                <a:lnTo>
                  <a:pt x="1772" y="333"/>
                </a:lnTo>
                <a:lnTo>
                  <a:pt x="1773" y="348"/>
                </a:lnTo>
                <a:lnTo>
                  <a:pt x="1773" y="364"/>
                </a:lnTo>
                <a:lnTo>
                  <a:pt x="1773" y="380"/>
                </a:lnTo>
                <a:lnTo>
                  <a:pt x="1773" y="401"/>
                </a:lnTo>
                <a:lnTo>
                  <a:pt x="1772" y="421"/>
                </a:lnTo>
                <a:lnTo>
                  <a:pt x="1771" y="440"/>
                </a:lnTo>
                <a:lnTo>
                  <a:pt x="1769" y="458"/>
                </a:lnTo>
                <a:lnTo>
                  <a:pt x="1766" y="475"/>
                </a:lnTo>
                <a:lnTo>
                  <a:pt x="1763" y="491"/>
                </a:lnTo>
                <a:lnTo>
                  <a:pt x="1759" y="506"/>
                </a:lnTo>
                <a:lnTo>
                  <a:pt x="1755" y="520"/>
                </a:lnTo>
                <a:lnTo>
                  <a:pt x="1750" y="533"/>
                </a:lnTo>
                <a:lnTo>
                  <a:pt x="1744" y="545"/>
                </a:lnTo>
                <a:lnTo>
                  <a:pt x="1738" y="556"/>
                </a:lnTo>
                <a:lnTo>
                  <a:pt x="1735" y="562"/>
                </a:lnTo>
                <a:lnTo>
                  <a:pt x="1731" y="567"/>
                </a:lnTo>
                <a:lnTo>
                  <a:pt x="1727" y="572"/>
                </a:lnTo>
                <a:lnTo>
                  <a:pt x="1723" y="576"/>
                </a:lnTo>
                <a:lnTo>
                  <a:pt x="1714" y="585"/>
                </a:lnTo>
                <a:lnTo>
                  <a:pt x="1705" y="594"/>
                </a:lnTo>
                <a:lnTo>
                  <a:pt x="1695" y="601"/>
                </a:lnTo>
                <a:lnTo>
                  <a:pt x="1755" y="698"/>
                </a:lnTo>
                <a:lnTo>
                  <a:pt x="1681" y="733"/>
                </a:lnTo>
                <a:lnTo>
                  <a:pt x="1616" y="628"/>
                </a:lnTo>
                <a:lnTo>
                  <a:pt x="1608" y="630"/>
                </a:lnTo>
                <a:lnTo>
                  <a:pt x="1598" y="631"/>
                </a:lnTo>
                <a:lnTo>
                  <a:pt x="1593" y="631"/>
                </a:lnTo>
                <a:lnTo>
                  <a:pt x="1586" y="632"/>
                </a:lnTo>
                <a:lnTo>
                  <a:pt x="1572" y="632"/>
                </a:lnTo>
                <a:close/>
                <a:moveTo>
                  <a:pt x="1479" y="520"/>
                </a:moveTo>
                <a:lnTo>
                  <a:pt x="1482" y="525"/>
                </a:lnTo>
                <a:lnTo>
                  <a:pt x="1486" y="530"/>
                </a:lnTo>
                <a:lnTo>
                  <a:pt x="1489" y="534"/>
                </a:lnTo>
                <a:lnTo>
                  <a:pt x="1494" y="539"/>
                </a:lnTo>
                <a:lnTo>
                  <a:pt x="1498" y="542"/>
                </a:lnTo>
                <a:lnTo>
                  <a:pt x="1503" y="546"/>
                </a:lnTo>
                <a:lnTo>
                  <a:pt x="1509" y="549"/>
                </a:lnTo>
                <a:lnTo>
                  <a:pt x="1514" y="552"/>
                </a:lnTo>
                <a:lnTo>
                  <a:pt x="1520" y="554"/>
                </a:lnTo>
                <a:lnTo>
                  <a:pt x="1527" y="556"/>
                </a:lnTo>
                <a:lnTo>
                  <a:pt x="1533" y="558"/>
                </a:lnTo>
                <a:lnTo>
                  <a:pt x="1541" y="560"/>
                </a:lnTo>
                <a:lnTo>
                  <a:pt x="1548" y="561"/>
                </a:lnTo>
                <a:lnTo>
                  <a:pt x="1556" y="562"/>
                </a:lnTo>
                <a:lnTo>
                  <a:pt x="1564" y="562"/>
                </a:lnTo>
                <a:lnTo>
                  <a:pt x="1572" y="562"/>
                </a:lnTo>
                <a:lnTo>
                  <a:pt x="1581" y="562"/>
                </a:lnTo>
                <a:lnTo>
                  <a:pt x="1589" y="562"/>
                </a:lnTo>
                <a:lnTo>
                  <a:pt x="1597" y="561"/>
                </a:lnTo>
                <a:lnTo>
                  <a:pt x="1604" y="560"/>
                </a:lnTo>
                <a:lnTo>
                  <a:pt x="1611" y="558"/>
                </a:lnTo>
                <a:lnTo>
                  <a:pt x="1618" y="556"/>
                </a:lnTo>
                <a:lnTo>
                  <a:pt x="1624" y="554"/>
                </a:lnTo>
                <a:lnTo>
                  <a:pt x="1630" y="552"/>
                </a:lnTo>
                <a:lnTo>
                  <a:pt x="1636" y="549"/>
                </a:lnTo>
                <a:lnTo>
                  <a:pt x="1641" y="546"/>
                </a:lnTo>
                <a:lnTo>
                  <a:pt x="1651" y="539"/>
                </a:lnTo>
                <a:lnTo>
                  <a:pt x="1655" y="535"/>
                </a:lnTo>
                <a:lnTo>
                  <a:pt x="1659" y="531"/>
                </a:lnTo>
                <a:lnTo>
                  <a:pt x="1662" y="526"/>
                </a:lnTo>
                <a:lnTo>
                  <a:pt x="1666" y="521"/>
                </a:lnTo>
                <a:lnTo>
                  <a:pt x="1672" y="510"/>
                </a:lnTo>
                <a:lnTo>
                  <a:pt x="1677" y="497"/>
                </a:lnTo>
                <a:lnTo>
                  <a:pt x="1681" y="482"/>
                </a:lnTo>
                <a:lnTo>
                  <a:pt x="1685" y="465"/>
                </a:lnTo>
                <a:lnTo>
                  <a:pt x="1687" y="447"/>
                </a:lnTo>
                <a:lnTo>
                  <a:pt x="1689" y="427"/>
                </a:lnTo>
                <a:lnTo>
                  <a:pt x="1690" y="405"/>
                </a:lnTo>
                <a:lnTo>
                  <a:pt x="1691" y="381"/>
                </a:lnTo>
                <a:lnTo>
                  <a:pt x="1690" y="357"/>
                </a:lnTo>
                <a:lnTo>
                  <a:pt x="1689" y="335"/>
                </a:lnTo>
                <a:lnTo>
                  <a:pt x="1687" y="314"/>
                </a:lnTo>
                <a:lnTo>
                  <a:pt x="1684" y="296"/>
                </a:lnTo>
                <a:lnTo>
                  <a:pt x="1681" y="279"/>
                </a:lnTo>
                <a:lnTo>
                  <a:pt x="1677" y="263"/>
                </a:lnTo>
                <a:lnTo>
                  <a:pt x="1672" y="249"/>
                </a:lnTo>
                <a:lnTo>
                  <a:pt x="1665" y="237"/>
                </a:lnTo>
                <a:lnTo>
                  <a:pt x="1662" y="232"/>
                </a:lnTo>
                <a:lnTo>
                  <a:pt x="1658" y="227"/>
                </a:lnTo>
                <a:lnTo>
                  <a:pt x="1654" y="222"/>
                </a:lnTo>
                <a:lnTo>
                  <a:pt x="1650" y="218"/>
                </a:lnTo>
                <a:lnTo>
                  <a:pt x="1640" y="210"/>
                </a:lnTo>
                <a:lnTo>
                  <a:pt x="1635" y="207"/>
                </a:lnTo>
                <a:lnTo>
                  <a:pt x="1629" y="204"/>
                </a:lnTo>
                <a:lnTo>
                  <a:pt x="1617" y="199"/>
                </a:lnTo>
                <a:lnTo>
                  <a:pt x="1610" y="197"/>
                </a:lnTo>
                <a:lnTo>
                  <a:pt x="1603" y="196"/>
                </a:lnTo>
                <a:lnTo>
                  <a:pt x="1596" y="194"/>
                </a:lnTo>
                <a:lnTo>
                  <a:pt x="1589" y="194"/>
                </a:lnTo>
                <a:lnTo>
                  <a:pt x="1581" y="193"/>
                </a:lnTo>
                <a:lnTo>
                  <a:pt x="1572" y="193"/>
                </a:lnTo>
                <a:lnTo>
                  <a:pt x="1564" y="193"/>
                </a:lnTo>
                <a:lnTo>
                  <a:pt x="1556" y="194"/>
                </a:lnTo>
                <a:lnTo>
                  <a:pt x="1541" y="196"/>
                </a:lnTo>
                <a:lnTo>
                  <a:pt x="1534" y="197"/>
                </a:lnTo>
                <a:lnTo>
                  <a:pt x="1527" y="199"/>
                </a:lnTo>
                <a:lnTo>
                  <a:pt x="1521" y="201"/>
                </a:lnTo>
                <a:lnTo>
                  <a:pt x="1515" y="204"/>
                </a:lnTo>
                <a:lnTo>
                  <a:pt x="1510" y="207"/>
                </a:lnTo>
                <a:lnTo>
                  <a:pt x="1504" y="210"/>
                </a:lnTo>
                <a:lnTo>
                  <a:pt x="1499" y="214"/>
                </a:lnTo>
                <a:lnTo>
                  <a:pt x="1495" y="218"/>
                </a:lnTo>
                <a:lnTo>
                  <a:pt x="1490" y="222"/>
                </a:lnTo>
                <a:lnTo>
                  <a:pt x="1486" y="227"/>
                </a:lnTo>
                <a:lnTo>
                  <a:pt x="1479" y="237"/>
                </a:lnTo>
                <a:lnTo>
                  <a:pt x="1473" y="249"/>
                </a:lnTo>
                <a:lnTo>
                  <a:pt x="1471" y="256"/>
                </a:lnTo>
                <a:lnTo>
                  <a:pt x="1468" y="263"/>
                </a:lnTo>
                <a:lnTo>
                  <a:pt x="1464" y="278"/>
                </a:lnTo>
                <a:lnTo>
                  <a:pt x="1461" y="295"/>
                </a:lnTo>
                <a:lnTo>
                  <a:pt x="1458" y="314"/>
                </a:lnTo>
                <a:lnTo>
                  <a:pt x="1456" y="334"/>
                </a:lnTo>
                <a:lnTo>
                  <a:pt x="1455" y="356"/>
                </a:lnTo>
                <a:lnTo>
                  <a:pt x="1454" y="380"/>
                </a:lnTo>
                <a:lnTo>
                  <a:pt x="1455" y="404"/>
                </a:lnTo>
                <a:lnTo>
                  <a:pt x="1456" y="426"/>
                </a:lnTo>
                <a:lnTo>
                  <a:pt x="1458" y="446"/>
                </a:lnTo>
                <a:lnTo>
                  <a:pt x="1460" y="464"/>
                </a:lnTo>
                <a:lnTo>
                  <a:pt x="1464" y="481"/>
                </a:lnTo>
                <a:lnTo>
                  <a:pt x="1468" y="496"/>
                </a:lnTo>
                <a:lnTo>
                  <a:pt x="1473" y="509"/>
                </a:lnTo>
                <a:lnTo>
                  <a:pt x="1479" y="520"/>
                </a:lnTo>
                <a:close/>
                <a:moveTo>
                  <a:pt x="2064" y="264"/>
                </a:moveTo>
                <a:lnTo>
                  <a:pt x="2142" y="264"/>
                </a:lnTo>
                <a:lnTo>
                  <a:pt x="2142" y="624"/>
                </a:lnTo>
                <a:lnTo>
                  <a:pt x="2064" y="624"/>
                </a:lnTo>
                <a:lnTo>
                  <a:pt x="2064" y="602"/>
                </a:lnTo>
                <a:lnTo>
                  <a:pt x="2051" y="609"/>
                </a:lnTo>
                <a:lnTo>
                  <a:pt x="2037" y="615"/>
                </a:lnTo>
                <a:lnTo>
                  <a:pt x="2025" y="620"/>
                </a:lnTo>
                <a:lnTo>
                  <a:pt x="2012" y="624"/>
                </a:lnTo>
                <a:lnTo>
                  <a:pt x="2000" y="628"/>
                </a:lnTo>
                <a:lnTo>
                  <a:pt x="1989" y="630"/>
                </a:lnTo>
                <a:lnTo>
                  <a:pt x="1977" y="632"/>
                </a:lnTo>
                <a:lnTo>
                  <a:pt x="1966" y="632"/>
                </a:lnTo>
                <a:lnTo>
                  <a:pt x="1948" y="631"/>
                </a:lnTo>
                <a:lnTo>
                  <a:pt x="1932" y="630"/>
                </a:lnTo>
                <a:lnTo>
                  <a:pt x="1924" y="628"/>
                </a:lnTo>
                <a:lnTo>
                  <a:pt x="1917" y="626"/>
                </a:lnTo>
                <a:lnTo>
                  <a:pt x="1904" y="622"/>
                </a:lnTo>
                <a:lnTo>
                  <a:pt x="1892" y="616"/>
                </a:lnTo>
                <a:lnTo>
                  <a:pt x="1887" y="613"/>
                </a:lnTo>
                <a:lnTo>
                  <a:pt x="1882" y="610"/>
                </a:lnTo>
                <a:lnTo>
                  <a:pt x="1878" y="606"/>
                </a:lnTo>
                <a:lnTo>
                  <a:pt x="1874" y="601"/>
                </a:lnTo>
                <a:lnTo>
                  <a:pt x="1870" y="597"/>
                </a:lnTo>
                <a:lnTo>
                  <a:pt x="1866" y="592"/>
                </a:lnTo>
                <a:lnTo>
                  <a:pt x="1861" y="581"/>
                </a:lnTo>
                <a:lnTo>
                  <a:pt x="1855" y="568"/>
                </a:lnTo>
                <a:lnTo>
                  <a:pt x="1851" y="554"/>
                </a:lnTo>
                <a:lnTo>
                  <a:pt x="1848" y="537"/>
                </a:lnTo>
                <a:lnTo>
                  <a:pt x="1845" y="519"/>
                </a:lnTo>
                <a:lnTo>
                  <a:pt x="1843" y="498"/>
                </a:lnTo>
                <a:lnTo>
                  <a:pt x="1842" y="476"/>
                </a:lnTo>
                <a:lnTo>
                  <a:pt x="1841" y="452"/>
                </a:lnTo>
                <a:lnTo>
                  <a:pt x="1841" y="264"/>
                </a:lnTo>
                <a:lnTo>
                  <a:pt x="1920" y="264"/>
                </a:lnTo>
                <a:lnTo>
                  <a:pt x="1920" y="453"/>
                </a:lnTo>
                <a:lnTo>
                  <a:pt x="1920" y="468"/>
                </a:lnTo>
                <a:lnTo>
                  <a:pt x="1920" y="483"/>
                </a:lnTo>
                <a:lnTo>
                  <a:pt x="1922" y="507"/>
                </a:lnTo>
                <a:lnTo>
                  <a:pt x="1924" y="517"/>
                </a:lnTo>
                <a:lnTo>
                  <a:pt x="1926" y="526"/>
                </a:lnTo>
                <a:lnTo>
                  <a:pt x="1928" y="534"/>
                </a:lnTo>
                <a:lnTo>
                  <a:pt x="1931" y="540"/>
                </a:lnTo>
                <a:lnTo>
                  <a:pt x="1934" y="545"/>
                </a:lnTo>
                <a:lnTo>
                  <a:pt x="1936" y="547"/>
                </a:lnTo>
                <a:lnTo>
                  <a:pt x="1938" y="550"/>
                </a:lnTo>
                <a:lnTo>
                  <a:pt x="1940" y="552"/>
                </a:lnTo>
                <a:lnTo>
                  <a:pt x="1943" y="553"/>
                </a:lnTo>
                <a:lnTo>
                  <a:pt x="1949" y="557"/>
                </a:lnTo>
                <a:lnTo>
                  <a:pt x="1955" y="559"/>
                </a:lnTo>
                <a:lnTo>
                  <a:pt x="1963" y="561"/>
                </a:lnTo>
                <a:lnTo>
                  <a:pt x="1971" y="562"/>
                </a:lnTo>
                <a:lnTo>
                  <a:pt x="1981" y="562"/>
                </a:lnTo>
                <a:lnTo>
                  <a:pt x="1991" y="562"/>
                </a:lnTo>
                <a:lnTo>
                  <a:pt x="2000" y="561"/>
                </a:lnTo>
                <a:lnTo>
                  <a:pt x="2009" y="560"/>
                </a:lnTo>
                <a:lnTo>
                  <a:pt x="2018" y="559"/>
                </a:lnTo>
                <a:lnTo>
                  <a:pt x="2027" y="557"/>
                </a:lnTo>
                <a:lnTo>
                  <a:pt x="2036" y="554"/>
                </a:lnTo>
                <a:lnTo>
                  <a:pt x="2045" y="551"/>
                </a:lnTo>
                <a:lnTo>
                  <a:pt x="2053" y="548"/>
                </a:lnTo>
                <a:lnTo>
                  <a:pt x="2064" y="543"/>
                </a:lnTo>
                <a:lnTo>
                  <a:pt x="2064" y="264"/>
                </a:lnTo>
                <a:close/>
                <a:moveTo>
                  <a:pt x="2489" y="375"/>
                </a:moveTo>
                <a:lnTo>
                  <a:pt x="2489" y="539"/>
                </a:lnTo>
                <a:lnTo>
                  <a:pt x="2489" y="543"/>
                </a:lnTo>
                <a:lnTo>
                  <a:pt x="2490" y="547"/>
                </a:lnTo>
                <a:lnTo>
                  <a:pt x="2492" y="553"/>
                </a:lnTo>
                <a:lnTo>
                  <a:pt x="2494" y="558"/>
                </a:lnTo>
                <a:lnTo>
                  <a:pt x="2497" y="563"/>
                </a:lnTo>
                <a:lnTo>
                  <a:pt x="2502" y="566"/>
                </a:lnTo>
                <a:lnTo>
                  <a:pt x="2507" y="569"/>
                </a:lnTo>
                <a:lnTo>
                  <a:pt x="2513" y="571"/>
                </a:lnTo>
                <a:lnTo>
                  <a:pt x="2521" y="572"/>
                </a:lnTo>
                <a:lnTo>
                  <a:pt x="2519" y="632"/>
                </a:lnTo>
                <a:lnTo>
                  <a:pt x="2504" y="632"/>
                </a:lnTo>
                <a:lnTo>
                  <a:pt x="2489" y="630"/>
                </a:lnTo>
                <a:lnTo>
                  <a:pt x="2476" y="628"/>
                </a:lnTo>
                <a:lnTo>
                  <a:pt x="2470" y="627"/>
                </a:lnTo>
                <a:lnTo>
                  <a:pt x="2464" y="625"/>
                </a:lnTo>
                <a:lnTo>
                  <a:pt x="2458" y="624"/>
                </a:lnTo>
                <a:lnTo>
                  <a:pt x="2452" y="622"/>
                </a:lnTo>
                <a:lnTo>
                  <a:pt x="2442" y="617"/>
                </a:lnTo>
                <a:lnTo>
                  <a:pt x="2432" y="612"/>
                </a:lnTo>
                <a:lnTo>
                  <a:pt x="2423" y="605"/>
                </a:lnTo>
                <a:lnTo>
                  <a:pt x="2407" y="612"/>
                </a:lnTo>
                <a:lnTo>
                  <a:pt x="2393" y="617"/>
                </a:lnTo>
                <a:lnTo>
                  <a:pt x="2379" y="622"/>
                </a:lnTo>
                <a:lnTo>
                  <a:pt x="2364" y="625"/>
                </a:lnTo>
                <a:lnTo>
                  <a:pt x="2350" y="628"/>
                </a:lnTo>
                <a:lnTo>
                  <a:pt x="2335" y="630"/>
                </a:lnTo>
                <a:lnTo>
                  <a:pt x="2321" y="632"/>
                </a:lnTo>
                <a:lnTo>
                  <a:pt x="2306" y="632"/>
                </a:lnTo>
                <a:lnTo>
                  <a:pt x="2293" y="632"/>
                </a:lnTo>
                <a:lnTo>
                  <a:pt x="2281" y="630"/>
                </a:lnTo>
                <a:lnTo>
                  <a:pt x="2275" y="629"/>
                </a:lnTo>
                <a:lnTo>
                  <a:pt x="2269" y="628"/>
                </a:lnTo>
                <a:lnTo>
                  <a:pt x="2259" y="625"/>
                </a:lnTo>
                <a:lnTo>
                  <a:pt x="2249" y="621"/>
                </a:lnTo>
                <a:lnTo>
                  <a:pt x="2241" y="616"/>
                </a:lnTo>
                <a:lnTo>
                  <a:pt x="2233" y="610"/>
                </a:lnTo>
                <a:lnTo>
                  <a:pt x="2229" y="607"/>
                </a:lnTo>
                <a:lnTo>
                  <a:pt x="2225" y="603"/>
                </a:lnTo>
                <a:lnTo>
                  <a:pt x="2219" y="596"/>
                </a:lnTo>
                <a:lnTo>
                  <a:pt x="2214" y="587"/>
                </a:lnTo>
                <a:lnTo>
                  <a:pt x="2211" y="583"/>
                </a:lnTo>
                <a:lnTo>
                  <a:pt x="2209" y="578"/>
                </a:lnTo>
                <a:lnTo>
                  <a:pt x="2207" y="573"/>
                </a:lnTo>
                <a:lnTo>
                  <a:pt x="2205" y="568"/>
                </a:lnTo>
                <a:lnTo>
                  <a:pt x="2202" y="556"/>
                </a:lnTo>
                <a:lnTo>
                  <a:pt x="2200" y="544"/>
                </a:lnTo>
                <a:lnTo>
                  <a:pt x="2199" y="531"/>
                </a:lnTo>
                <a:lnTo>
                  <a:pt x="2199" y="518"/>
                </a:lnTo>
                <a:lnTo>
                  <a:pt x="2199" y="504"/>
                </a:lnTo>
                <a:lnTo>
                  <a:pt x="2200" y="492"/>
                </a:lnTo>
                <a:lnTo>
                  <a:pt x="2202" y="486"/>
                </a:lnTo>
                <a:lnTo>
                  <a:pt x="2203" y="481"/>
                </a:lnTo>
                <a:lnTo>
                  <a:pt x="2206" y="470"/>
                </a:lnTo>
                <a:lnTo>
                  <a:pt x="2210" y="461"/>
                </a:lnTo>
                <a:lnTo>
                  <a:pt x="2215" y="452"/>
                </a:lnTo>
                <a:lnTo>
                  <a:pt x="2218" y="449"/>
                </a:lnTo>
                <a:lnTo>
                  <a:pt x="2221" y="445"/>
                </a:lnTo>
                <a:lnTo>
                  <a:pt x="2228" y="438"/>
                </a:lnTo>
                <a:lnTo>
                  <a:pt x="2236" y="433"/>
                </a:lnTo>
                <a:lnTo>
                  <a:pt x="2244" y="427"/>
                </a:lnTo>
                <a:lnTo>
                  <a:pt x="2249" y="425"/>
                </a:lnTo>
                <a:lnTo>
                  <a:pt x="2254" y="423"/>
                </a:lnTo>
                <a:lnTo>
                  <a:pt x="2265" y="419"/>
                </a:lnTo>
                <a:lnTo>
                  <a:pt x="2277" y="415"/>
                </a:lnTo>
                <a:lnTo>
                  <a:pt x="2289" y="413"/>
                </a:lnTo>
                <a:lnTo>
                  <a:pt x="2303" y="410"/>
                </a:lnTo>
                <a:lnTo>
                  <a:pt x="2310" y="410"/>
                </a:lnTo>
                <a:lnTo>
                  <a:pt x="2317" y="409"/>
                </a:lnTo>
                <a:lnTo>
                  <a:pt x="2410" y="401"/>
                </a:lnTo>
                <a:lnTo>
                  <a:pt x="2410" y="375"/>
                </a:lnTo>
                <a:lnTo>
                  <a:pt x="2410" y="368"/>
                </a:lnTo>
                <a:lnTo>
                  <a:pt x="2410" y="362"/>
                </a:lnTo>
                <a:lnTo>
                  <a:pt x="2409" y="356"/>
                </a:lnTo>
                <a:lnTo>
                  <a:pt x="2408" y="353"/>
                </a:lnTo>
                <a:lnTo>
                  <a:pt x="2407" y="351"/>
                </a:lnTo>
                <a:lnTo>
                  <a:pt x="2405" y="346"/>
                </a:lnTo>
                <a:lnTo>
                  <a:pt x="2403" y="342"/>
                </a:lnTo>
                <a:lnTo>
                  <a:pt x="2401" y="338"/>
                </a:lnTo>
                <a:lnTo>
                  <a:pt x="2398" y="335"/>
                </a:lnTo>
                <a:lnTo>
                  <a:pt x="2394" y="332"/>
                </a:lnTo>
                <a:lnTo>
                  <a:pt x="2391" y="330"/>
                </a:lnTo>
                <a:lnTo>
                  <a:pt x="2387" y="328"/>
                </a:lnTo>
                <a:lnTo>
                  <a:pt x="2382" y="326"/>
                </a:lnTo>
                <a:lnTo>
                  <a:pt x="2377" y="325"/>
                </a:lnTo>
                <a:lnTo>
                  <a:pt x="2372" y="324"/>
                </a:lnTo>
                <a:lnTo>
                  <a:pt x="2367" y="323"/>
                </a:lnTo>
                <a:lnTo>
                  <a:pt x="2361" y="323"/>
                </a:lnTo>
                <a:lnTo>
                  <a:pt x="2336" y="324"/>
                </a:lnTo>
                <a:lnTo>
                  <a:pt x="2309" y="325"/>
                </a:lnTo>
                <a:lnTo>
                  <a:pt x="2279" y="326"/>
                </a:lnTo>
                <a:lnTo>
                  <a:pt x="2245" y="329"/>
                </a:lnTo>
                <a:lnTo>
                  <a:pt x="2222" y="330"/>
                </a:lnTo>
                <a:lnTo>
                  <a:pt x="2220" y="275"/>
                </a:lnTo>
                <a:lnTo>
                  <a:pt x="2258" y="267"/>
                </a:lnTo>
                <a:lnTo>
                  <a:pt x="2277" y="264"/>
                </a:lnTo>
                <a:lnTo>
                  <a:pt x="2295" y="261"/>
                </a:lnTo>
                <a:lnTo>
                  <a:pt x="2313" y="259"/>
                </a:lnTo>
                <a:lnTo>
                  <a:pt x="2330" y="257"/>
                </a:lnTo>
                <a:lnTo>
                  <a:pt x="2347" y="256"/>
                </a:lnTo>
                <a:lnTo>
                  <a:pt x="2364" y="256"/>
                </a:lnTo>
                <a:lnTo>
                  <a:pt x="2380" y="257"/>
                </a:lnTo>
                <a:lnTo>
                  <a:pt x="2395" y="258"/>
                </a:lnTo>
                <a:lnTo>
                  <a:pt x="2401" y="259"/>
                </a:lnTo>
                <a:lnTo>
                  <a:pt x="2408" y="260"/>
                </a:lnTo>
                <a:lnTo>
                  <a:pt x="2422" y="263"/>
                </a:lnTo>
                <a:lnTo>
                  <a:pt x="2433" y="267"/>
                </a:lnTo>
                <a:lnTo>
                  <a:pt x="2438" y="270"/>
                </a:lnTo>
                <a:lnTo>
                  <a:pt x="2443" y="272"/>
                </a:lnTo>
                <a:lnTo>
                  <a:pt x="2452" y="278"/>
                </a:lnTo>
                <a:lnTo>
                  <a:pt x="2456" y="281"/>
                </a:lnTo>
                <a:lnTo>
                  <a:pt x="2460" y="285"/>
                </a:lnTo>
                <a:lnTo>
                  <a:pt x="2463" y="288"/>
                </a:lnTo>
                <a:lnTo>
                  <a:pt x="2467" y="292"/>
                </a:lnTo>
                <a:lnTo>
                  <a:pt x="2470" y="296"/>
                </a:lnTo>
                <a:lnTo>
                  <a:pt x="2473" y="301"/>
                </a:lnTo>
                <a:lnTo>
                  <a:pt x="2478" y="311"/>
                </a:lnTo>
                <a:lnTo>
                  <a:pt x="2480" y="316"/>
                </a:lnTo>
                <a:lnTo>
                  <a:pt x="2482" y="321"/>
                </a:lnTo>
                <a:lnTo>
                  <a:pt x="2485" y="333"/>
                </a:lnTo>
                <a:lnTo>
                  <a:pt x="2486" y="340"/>
                </a:lnTo>
                <a:lnTo>
                  <a:pt x="2487" y="346"/>
                </a:lnTo>
                <a:lnTo>
                  <a:pt x="2489" y="360"/>
                </a:lnTo>
                <a:lnTo>
                  <a:pt x="2489" y="375"/>
                </a:lnTo>
                <a:close/>
                <a:moveTo>
                  <a:pt x="2327" y="464"/>
                </a:moveTo>
                <a:lnTo>
                  <a:pt x="2321" y="465"/>
                </a:lnTo>
                <a:lnTo>
                  <a:pt x="2315" y="466"/>
                </a:lnTo>
                <a:lnTo>
                  <a:pt x="2310" y="467"/>
                </a:lnTo>
                <a:lnTo>
                  <a:pt x="2305" y="469"/>
                </a:lnTo>
                <a:lnTo>
                  <a:pt x="2301" y="471"/>
                </a:lnTo>
                <a:lnTo>
                  <a:pt x="2297" y="474"/>
                </a:lnTo>
                <a:lnTo>
                  <a:pt x="2293" y="477"/>
                </a:lnTo>
                <a:lnTo>
                  <a:pt x="2290" y="480"/>
                </a:lnTo>
                <a:lnTo>
                  <a:pt x="2287" y="483"/>
                </a:lnTo>
                <a:lnTo>
                  <a:pt x="2284" y="487"/>
                </a:lnTo>
                <a:lnTo>
                  <a:pt x="2280" y="496"/>
                </a:lnTo>
                <a:lnTo>
                  <a:pt x="2279" y="501"/>
                </a:lnTo>
                <a:lnTo>
                  <a:pt x="2278" y="507"/>
                </a:lnTo>
                <a:lnTo>
                  <a:pt x="2277" y="512"/>
                </a:lnTo>
                <a:lnTo>
                  <a:pt x="2277" y="518"/>
                </a:lnTo>
                <a:lnTo>
                  <a:pt x="2277" y="524"/>
                </a:lnTo>
                <a:lnTo>
                  <a:pt x="2278" y="530"/>
                </a:lnTo>
                <a:lnTo>
                  <a:pt x="2280" y="540"/>
                </a:lnTo>
                <a:lnTo>
                  <a:pt x="2281" y="544"/>
                </a:lnTo>
                <a:lnTo>
                  <a:pt x="2283" y="549"/>
                </a:lnTo>
                <a:lnTo>
                  <a:pt x="2286" y="552"/>
                </a:lnTo>
                <a:lnTo>
                  <a:pt x="2288" y="556"/>
                </a:lnTo>
                <a:lnTo>
                  <a:pt x="2291" y="558"/>
                </a:lnTo>
                <a:lnTo>
                  <a:pt x="2294" y="561"/>
                </a:lnTo>
                <a:lnTo>
                  <a:pt x="2302" y="565"/>
                </a:lnTo>
                <a:lnTo>
                  <a:pt x="2306" y="566"/>
                </a:lnTo>
                <a:lnTo>
                  <a:pt x="2311" y="567"/>
                </a:lnTo>
                <a:lnTo>
                  <a:pt x="2321" y="568"/>
                </a:lnTo>
                <a:lnTo>
                  <a:pt x="2339" y="567"/>
                </a:lnTo>
                <a:lnTo>
                  <a:pt x="2358" y="565"/>
                </a:lnTo>
                <a:lnTo>
                  <a:pt x="2377" y="561"/>
                </a:lnTo>
                <a:lnTo>
                  <a:pt x="2387" y="559"/>
                </a:lnTo>
                <a:lnTo>
                  <a:pt x="2397" y="556"/>
                </a:lnTo>
                <a:lnTo>
                  <a:pt x="2410" y="552"/>
                </a:lnTo>
                <a:lnTo>
                  <a:pt x="2410" y="456"/>
                </a:lnTo>
                <a:lnTo>
                  <a:pt x="2327" y="464"/>
                </a:lnTo>
                <a:close/>
                <a:moveTo>
                  <a:pt x="2574" y="624"/>
                </a:moveTo>
                <a:lnTo>
                  <a:pt x="2574" y="114"/>
                </a:lnTo>
                <a:lnTo>
                  <a:pt x="2653" y="114"/>
                </a:lnTo>
                <a:lnTo>
                  <a:pt x="2653" y="624"/>
                </a:lnTo>
                <a:lnTo>
                  <a:pt x="2574" y="624"/>
                </a:lnTo>
                <a:close/>
                <a:moveTo>
                  <a:pt x="2732" y="203"/>
                </a:moveTo>
                <a:lnTo>
                  <a:pt x="2732" y="120"/>
                </a:lnTo>
                <a:lnTo>
                  <a:pt x="2811" y="120"/>
                </a:lnTo>
                <a:lnTo>
                  <a:pt x="2811" y="203"/>
                </a:lnTo>
                <a:lnTo>
                  <a:pt x="2732" y="203"/>
                </a:lnTo>
                <a:close/>
                <a:moveTo>
                  <a:pt x="2732" y="624"/>
                </a:moveTo>
                <a:lnTo>
                  <a:pt x="2732" y="264"/>
                </a:lnTo>
                <a:lnTo>
                  <a:pt x="2811" y="264"/>
                </a:lnTo>
                <a:lnTo>
                  <a:pt x="2811" y="624"/>
                </a:lnTo>
                <a:lnTo>
                  <a:pt x="2732" y="624"/>
                </a:lnTo>
                <a:close/>
                <a:moveTo>
                  <a:pt x="3084" y="331"/>
                </a:moveTo>
                <a:lnTo>
                  <a:pt x="2985" y="331"/>
                </a:lnTo>
                <a:lnTo>
                  <a:pt x="2985" y="489"/>
                </a:lnTo>
                <a:lnTo>
                  <a:pt x="2985" y="510"/>
                </a:lnTo>
                <a:lnTo>
                  <a:pt x="2986" y="526"/>
                </a:lnTo>
                <a:lnTo>
                  <a:pt x="2989" y="539"/>
                </a:lnTo>
                <a:lnTo>
                  <a:pt x="2990" y="544"/>
                </a:lnTo>
                <a:lnTo>
                  <a:pt x="2991" y="548"/>
                </a:lnTo>
                <a:lnTo>
                  <a:pt x="2993" y="551"/>
                </a:lnTo>
                <a:lnTo>
                  <a:pt x="2996" y="554"/>
                </a:lnTo>
                <a:lnTo>
                  <a:pt x="2999" y="557"/>
                </a:lnTo>
                <a:lnTo>
                  <a:pt x="3003" y="559"/>
                </a:lnTo>
                <a:lnTo>
                  <a:pt x="3007" y="560"/>
                </a:lnTo>
                <a:lnTo>
                  <a:pt x="3012" y="561"/>
                </a:lnTo>
                <a:lnTo>
                  <a:pt x="3018" y="562"/>
                </a:lnTo>
                <a:lnTo>
                  <a:pt x="3024" y="562"/>
                </a:lnTo>
                <a:lnTo>
                  <a:pt x="3084" y="560"/>
                </a:lnTo>
                <a:lnTo>
                  <a:pt x="3087" y="623"/>
                </a:lnTo>
                <a:lnTo>
                  <a:pt x="3075" y="625"/>
                </a:lnTo>
                <a:lnTo>
                  <a:pt x="3064" y="627"/>
                </a:lnTo>
                <a:lnTo>
                  <a:pt x="3045" y="630"/>
                </a:lnTo>
                <a:lnTo>
                  <a:pt x="3028" y="631"/>
                </a:lnTo>
                <a:lnTo>
                  <a:pt x="3020" y="632"/>
                </a:lnTo>
                <a:lnTo>
                  <a:pt x="3014" y="632"/>
                </a:lnTo>
                <a:lnTo>
                  <a:pt x="2999" y="632"/>
                </a:lnTo>
                <a:lnTo>
                  <a:pt x="2985" y="630"/>
                </a:lnTo>
                <a:lnTo>
                  <a:pt x="2979" y="629"/>
                </a:lnTo>
                <a:lnTo>
                  <a:pt x="2973" y="628"/>
                </a:lnTo>
                <a:lnTo>
                  <a:pt x="2962" y="625"/>
                </a:lnTo>
                <a:lnTo>
                  <a:pt x="2952" y="621"/>
                </a:lnTo>
                <a:lnTo>
                  <a:pt x="2944" y="616"/>
                </a:lnTo>
                <a:lnTo>
                  <a:pt x="2940" y="614"/>
                </a:lnTo>
                <a:lnTo>
                  <a:pt x="2936" y="611"/>
                </a:lnTo>
                <a:lnTo>
                  <a:pt x="2933" y="607"/>
                </a:lnTo>
                <a:lnTo>
                  <a:pt x="2930" y="604"/>
                </a:lnTo>
                <a:lnTo>
                  <a:pt x="2927" y="600"/>
                </a:lnTo>
                <a:lnTo>
                  <a:pt x="2924" y="596"/>
                </a:lnTo>
                <a:lnTo>
                  <a:pt x="2922" y="592"/>
                </a:lnTo>
                <a:lnTo>
                  <a:pt x="2920" y="587"/>
                </a:lnTo>
                <a:lnTo>
                  <a:pt x="2916" y="576"/>
                </a:lnTo>
                <a:lnTo>
                  <a:pt x="2913" y="563"/>
                </a:lnTo>
                <a:lnTo>
                  <a:pt x="2910" y="549"/>
                </a:lnTo>
                <a:lnTo>
                  <a:pt x="2909" y="534"/>
                </a:lnTo>
                <a:lnTo>
                  <a:pt x="2907" y="517"/>
                </a:lnTo>
                <a:lnTo>
                  <a:pt x="2907" y="498"/>
                </a:lnTo>
                <a:lnTo>
                  <a:pt x="2907" y="331"/>
                </a:lnTo>
                <a:lnTo>
                  <a:pt x="2861" y="331"/>
                </a:lnTo>
                <a:lnTo>
                  <a:pt x="2861" y="264"/>
                </a:lnTo>
                <a:lnTo>
                  <a:pt x="2907" y="264"/>
                </a:lnTo>
                <a:lnTo>
                  <a:pt x="2907" y="160"/>
                </a:lnTo>
                <a:lnTo>
                  <a:pt x="2985" y="160"/>
                </a:lnTo>
                <a:lnTo>
                  <a:pt x="2985" y="264"/>
                </a:lnTo>
                <a:lnTo>
                  <a:pt x="3084" y="264"/>
                </a:lnTo>
                <a:lnTo>
                  <a:pt x="3084" y="331"/>
                </a:lnTo>
                <a:close/>
                <a:moveTo>
                  <a:pt x="3118" y="264"/>
                </a:moveTo>
                <a:lnTo>
                  <a:pt x="3196" y="264"/>
                </a:lnTo>
                <a:lnTo>
                  <a:pt x="3272" y="557"/>
                </a:lnTo>
                <a:lnTo>
                  <a:pt x="3292" y="557"/>
                </a:lnTo>
                <a:lnTo>
                  <a:pt x="3368" y="264"/>
                </a:lnTo>
                <a:lnTo>
                  <a:pt x="3446" y="264"/>
                </a:lnTo>
                <a:lnTo>
                  <a:pt x="3309" y="779"/>
                </a:lnTo>
                <a:lnTo>
                  <a:pt x="3232" y="779"/>
                </a:lnTo>
                <a:lnTo>
                  <a:pt x="3275" y="624"/>
                </a:lnTo>
                <a:lnTo>
                  <a:pt x="3213" y="624"/>
                </a:lnTo>
                <a:lnTo>
                  <a:pt x="3118" y="264"/>
                </a:lnTo>
                <a:close/>
                <a:moveTo>
                  <a:pt x="3633" y="624"/>
                </a:moveTo>
                <a:lnTo>
                  <a:pt x="3754" y="131"/>
                </a:lnTo>
                <a:lnTo>
                  <a:pt x="3914" y="131"/>
                </a:lnTo>
                <a:lnTo>
                  <a:pt x="4037" y="624"/>
                </a:lnTo>
                <a:lnTo>
                  <a:pt x="3956" y="624"/>
                </a:lnTo>
                <a:lnTo>
                  <a:pt x="3930" y="518"/>
                </a:lnTo>
                <a:lnTo>
                  <a:pt x="3739" y="518"/>
                </a:lnTo>
                <a:lnTo>
                  <a:pt x="3713" y="624"/>
                </a:lnTo>
                <a:lnTo>
                  <a:pt x="3633" y="624"/>
                </a:lnTo>
                <a:close/>
                <a:moveTo>
                  <a:pt x="3816" y="198"/>
                </a:moveTo>
                <a:lnTo>
                  <a:pt x="3755" y="448"/>
                </a:lnTo>
                <a:lnTo>
                  <a:pt x="3914" y="448"/>
                </a:lnTo>
                <a:lnTo>
                  <a:pt x="3852" y="198"/>
                </a:lnTo>
                <a:lnTo>
                  <a:pt x="3816" y="198"/>
                </a:lnTo>
                <a:close/>
                <a:moveTo>
                  <a:pt x="4345" y="338"/>
                </a:moveTo>
                <a:lnTo>
                  <a:pt x="4306" y="333"/>
                </a:lnTo>
                <a:lnTo>
                  <a:pt x="4288" y="331"/>
                </a:lnTo>
                <a:lnTo>
                  <a:pt x="4272" y="330"/>
                </a:lnTo>
                <a:lnTo>
                  <a:pt x="4243" y="327"/>
                </a:lnTo>
                <a:lnTo>
                  <a:pt x="4221" y="327"/>
                </a:lnTo>
                <a:lnTo>
                  <a:pt x="4204" y="327"/>
                </a:lnTo>
                <a:lnTo>
                  <a:pt x="4189" y="329"/>
                </a:lnTo>
                <a:lnTo>
                  <a:pt x="4183" y="330"/>
                </a:lnTo>
                <a:lnTo>
                  <a:pt x="4177" y="332"/>
                </a:lnTo>
                <a:lnTo>
                  <a:pt x="4172" y="334"/>
                </a:lnTo>
                <a:lnTo>
                  <a:pt x="4168" y="336"/>
                </a:lnTo>
                <a:lnTo>
                  <a:pt x="4165" y="338"/>
                </a:lnTo>
                <a:lnTo>
                  <a:pt x="4162" y="341"/>
                </a:lnTo>
                <a:lnTo>
                  <a:pt x="4159" y="344"/>
                </a:lnTo>
                <a:lnTo>
                  <a:pt x="4157" y="347"/>
                </a:lnTo>
                <a:lnTo>
                  <a:pt x="4156" y="351"/>
                </a:lnTo>
                <a:lnTo>
                  <a:pt x="4154" y="355"/>
                </a:lnTo>
                <a:lnTo>
                  <a:pt x="4154" y="360"/>
                </a:lnTo>
                <a:lnTo>
                  <a:pt x="4153" y="364"/>
                </a:lnTo>
                <a:lnTo>
                  <a:pt x="4154" y="369"/>
                </a:lnTo>
                <a:lnTo>
                  <a:pt x="4154" y="373"/>
                </a:lnTo>
                <a:lnTo>
                  <a:pt x="4156" y="377"/>
                </a:lnTo>
                <a:lnTo>
                  <a:pt x="4158" y="381"/>
                </a:lnTo>
                <a:lnTo>
                  <a:pt x="4160" y="384"/>
                </a:lnTo>
                <a:lnTo>
                  <a:pt x="4163" y="387"/>
                </a:lnTo>
                <a:lnTo>
                  <a:pt x="4166" y="389"/>
                </a:lnTo>
                <a:lnTo>
                  <a:pt x="4170" y="392"/>
                </a:lnTo>
                <a:lnTo>
                  <a:pt x="4174" y="394"/>
                </a:lnTo>
                <a:lnTo>
                  <a:pt x="4181" y="396"/>
                </a:lnTo>
                <a:lnTo>
                  <a:pt x="4197" y="400"/>
                </a:lnTo>
                <a:lnTo>
                  <a:pt x="4219" y="405"/>
                </a:lnTo>
                <a:lnTo>
                  <a:pt x="4246" y="410"/>
                </a:lnTo>
                <a:lnTo>
                  <a:pt x="4260" y="413"/>
                </a:lnTo>
                <a:lnTo>
                  <a:pt x="4275" y="416"/>
                </a:lnTo>
                <a:lnTo>
                  <a:pt x="4287" y="419"/>
                </a:lnTo>
                <a:lnTo>
                  <a:pt x="4298" y="423"/>
                </a:lnTo>
                <a:lnTo>
                  <a:pt x="4308" y="428"/>
                </a:lnTo>
                <a:lnTo>
                  <a:pt x="4318" y="432"/>
                </a:lnTo>
                <a:lnTo>
                  <a:pt x="4325" y="437"/>
                </a:lnTo>
                <a:lnTo>
                  <a:pt x="4329" y="440"/>
                </a:lnTo>
                <a:lnTo>
                  <a:pt x="4332" y="443"/>
                </a:lnTo>
                <a:lnTo>
                  <a:pt x="4338" y="449"/>
                </a:lnTo>
                <a:lnTo>
                  <a:pt x="4341" y="452"/>
                </a:lnTo>
                <a:lnTo>
                  <a:pt x="4343" y="456"/>
                </a:lnTo>
                <a:lnTo>
                  <a:pt x="4348" y="464"/>
                </a:lnTo>
                <a:lnTo>
                  <a:pt x="4351" y="474"/>
                </a:lnTo>
                <a:lnTo>
                  <a:pt x="4354" y="484"/>
                </a:lnTo>
                <a:lnTo>
                  <a:pt x="4356" y="496"/>
                </a:lnTo>
                <a:lnTo>
                  <a:pt x="4357" y="508"/>
                </a:lnTo>
                <a:lnTo>
                  <a:pt x="4357" y="522"/>
                </a:lnTo>
                <a:lnTo>
                  <a:pt x="4357" y="536"/>
                </a:lnTo>
                <a:lnTo>
                  <a:pt x="4355" y="548"/>
                </a:lnTo>
                <a:lnTo>
                  <a:pt x="4352" y="560"/>
                </a:lnTo>
                <a:lnTo>
                  <a:pt x="4348" y="571"/>
                </a:lnTo>
                <a:lnTo>
                  <a:pt x="4343" y="581"/>
                </a:lnTo>
                <a:lnTo>
                  <a:pt x="4340" y="586"/>
                </a:lnTo>
                <a:lnTo>
                  <a:pt x="4337" y="590"/>
                </a:lnTo>
                <a:lnTo>
                  <a:pt x="4333" y="594"/>
                </a:lnTo>
                <a:lnTo>
                  <a:pt x="4330" y="598"/>
                </a:lnTo>
                <a:lnTo>
                  <a:pt x="4321" y="605"/>
                </a:lnTo>
                <a:lnTo>
                  <a:pt x="4312" y="612"/>
                </a:lnTo>
                <a:lnTo>
                  <a:pt x="4301" y="617"/>
                </a:lnTo>
                <a:lnTo>
                  <a:pt x="4295" y="619"/>
                </a:lnTo>
                <a:lnTo>
                  <a:pt x="4289" y="622"/>
                </a:lnTo>
                <a:lnTo>
                  <a:pt x="4283" y="624"/>
                </a:lnTo>
                <a:lnTo>
                  <a:pt x="4276" y="625"/>
                </a:lnTo>
                <a:lnTo>
                  <a:pt x="4262" y="628"/>
                </a:lnTo>
                <a:lnTo>
                  <a:pt x="4247" y="630"/>
                </a:lnTo>
                <a:lnTo>
                  <a:pt x="4231" y="632"/>
                </a:lnTo>
                <a:lnTo>
                  <a:pt x="4214" y="632"/>
                </a:lnTo>
                <a:lnTo>
                  <a:pt x="4191" y="631"/>
                </a:lnTo>
                <a:lnTo>
                  <a:pt x="4164" y="629"/>
                </a:lnTo>
                <a:lnTo>
                  <a:pt x="4135" y="625"/>
                </a:lnTo>
                <a:lnTo>
                  <a:pt x="4103" y="620"/>
                </a:lnTo>
                <a:lnTo>
                  <a:pt x="4081" y="616"/>
                </a:lnTo>
                <a:lnTo>
                  <a:pt x="4084" y="551"/>
                </a:lnTo>
                <a:lnTo>
                  <a:pt x="4124" y="556"/>
                </a:lnTo>
                <a:lnTo>
                  <a:pt x="4142" y="558"/>
                </a:lnTo>
                <a:lnTo>
                  <a:pt x="4158" y="559"/>
                </a:lnTo>
                <a:lnTo>
                  <a:pt x="4186" y="561"/>
                </a:lnTo>
                <a:lnTo>
                  <a:pt x="4208" y="562"/>
                </a:lnTo>
                <a:lnTo>
                  <a:pt x="4226" y="562"/>
                </a:lnTo>
                <a:lnTo>
                  <a:pt x="4241" y="560"/>
                </a:lnTo>
                <a:lnTo>
                  <a:pt x="4247" y="559"/>
                </a:lnTo>
                <a:lnTo>
                  <a:pt x="4253" y="557"/>
                </a:lnTo>
                <a:lnTo>
                  <a:pt x="4258" y="555"/>
                </a:lnTo>
                <a:lnTo>
                  <a:pt x="4263" y="553"/>
                </a:lnTo>
                <a:lnTo>
                  <a:pt x="4266" y="550"/>
                </a:lnTo>
                <a:lnTo>
                  <a:pt x="4271" y="547"/>
                </a:lnTo>
                <a:lnTo>
                  <a:pt x="4273" y="544"/>
                </a:lnTo>
                <a:lnTo>
                  <a:pt x="4276" y="540"/>
                </a:lnTo>
                <a:lnTo>
                  <a:pt x="4277" y="536"/>
                </a:lnTo>
                <a:lnTo>
                  <a:pt x="4279" y="532"/>
                </a:lnTo>
                <a:lnTo>
                  <a:pt x="4279" y="527"/>
                </a:lnTo>
                <a:lnTo>
                  <a:pt x="4280" y="522"/>
                </a:lnTo>
                <a:lnTo>
                  <a:pt x="4279" y="517"/>
                </a:lnTo>
                <a:lnTo>
                  <a:pt x="4279" y="512"/>
                </a:lnTo>
                <a:lnTo>
                  <a:pt x="4278" y="508"/>
                </a:lnTo>
                <a:lnTo>
                  <a:pt x="4276" y="504"/>
                </a:lnTo>
                <a:lnTo>
                  <a:pt x="4275" y="502"/>
                </a:lnTo>
                <a:lnTo>
                  <a:pt x="4274" y="500"/>
                </a:lnTo>
                <a:lnTo>
                  <a:pt x="4271" y="497"/>
                </a:lnTo>
                <a:lnTo>
                  <a:pt x="4267" y="494"/>
                </a:lnTo>
                <a:lnTo>
                  <a:pt x="4263" y="492"/>
                </a:lnTo>
                <a:lnTo>
                  <a:pt x="4259" y="490"/>
                </a:lnTo>
                <a:lnTo>
                  <a:pt x="4253" y="488"/>
                </a:lnTo>
                <a:lnTo>
                  <a:pt x="4237" y="483"/>
                </a:lnTo>
                <a:lnTo>
                  <a:pt x="4216" y="479"/>
                </a:lnTo>
                <a:lnTo>
                  <a:pt x="4203" y="476"/>
                </a:lnTo>
                <a:lnTo>
                  <a:pt x="4189" y="474"/>
                </a:lnTo>
                <a:lnTo>
                  <a:pt x="4175" y="471"/>
                </a:lnTo>
                <a:lnTo>
                  <a:pt x="4162" y="468"/>
                </a:lnTo>
                <a:lnTo>
                  <a:pt x="4149" y="465"/>
                </a:lnTo>
                <a:lnTo>
                  <a:pt x="4144" y="463"/>
                </a:lnTo>
                <a:lnTo>
                  <a:pt x="4138" y="461"/>
                </a:lnTo>
                <a:lnTo>
                  <a:pt x="4128" y="457"/>
                </a:lnTo>
                <a:lnTo>
                  <a:pt x="4119" y="453"/>
                </a:lnTo>
                <a:lnTo>
                  <a:pt x="4110" y="448"/>
                </a:lnTo>
                <a:lnTo>
                  <a:pt x="4103" y="443"/>
                </a:lnTo>
                <a:lnTo>
                  <a:pt x="4097" y="438"/>
                </a:lnTo>
                <a:lnTo>
                  <a:pt x="4094" y="434"/>
                </a:lnTo>
                <a:lnTo>
                  <a:pt x="4091" y="431"/>
                </a:lnTo>
                <a:lnTo>
                  <a:pt x="4086" y="423"/>
                </a:lnTo>
                <a:lnTo>
                  <a:pt x="4084" y="419"/>
                </a:lnTo>
                <a:lnTo>
                  <a:pt x="4083" y="414"/>
                </a:lnTo>
                <a:lnTo>
                  <a:pt x="4081" y="409"/>
                </a:lnTo>
                <a:lnTo>
                  <a:pt x="4080" y="404"/>
                </a:lnTo>
                <a:lnTo>
                  <a:pt x="4077" y="393"/>
                </a:lnTo>
                <a:lnTo>
                  <a:pt x="4076" y="380"/>
                </a:lnTo>
                <a:lnTo>
                  <a:pt x="4076" y="367"/>
                </a:lnTo>
                <a:lnTo>
                  <a:pt x="4076" y="354"/>
                </a:lnTo>
                <a:lnTo>
                  <a:pt x="4078" y="341"/>
                </a:lnTo>
                <a:lnTo>
                  <a:pt x="4079" y="335"/>
                </a:lnTo>
                <a:lnTo>
                  <a:pt x="4081" y="329"/>
                </a:lnTo>
                <a:lnTo>
                  <a:pt x="4083" y="324"/>
                </a:lnTo>
                <a:lnTo>
                  <a:pt x="4085" y="319"/>
                </a:lnTo>
                <a:lnTo>
                  <a:pt x="4088" y="314"/>
                </a:lnTo>
                <a:lnTo>
                  <a:pt x="4090" y="309"/>
                </a:lnTo>
                <a:lnTo>
                  <a:pt x="4094" y="304"/>
                </a:lnTo>
                <a:lnTo>
                  <a:pt x="4097" y="300"/>
                </a:lnTo>
                <a:lnTo>
                  <a:pt x="4105" y="292"/>
                </a:lnTo>
                <a:lnTo>
                  <a:pt x="4113" y="284"/>
                </a:lnTo>
                <a:lnTo>
                  <a:pt x="4123" y="278"/>
                </a:lnTo>
                <a:lnTo>
                  <a:pt x="4134" y="272"/>
                </a:lnTo>
                <a:lnTo>
                  <a:pt x="4145" y="268"/>
                </a:lnTo>
                <a:lnTo>
                  <a:pt x="4151" y="266"/>
                </a:lnTo>
                <a:lnTo>
                  <a:pt x="4157" y="264"/>
                </a:lnTo>
                <a:lnTo>
                  <a:pt x="4163" y="262"/>
                </a:lnTo>
                <a:lnTo>
                  <a:pt x="4169" y="261"/>
                </a:lnTo>
                <a:lnTo>
                  <a:pt x="4182" y="259"/>
                </a:lnTo>
                <a:lnTo>
                  <a:pt x="4196" y="257"/>
                </a:lnTo>
                <a:lnTo>
                  <a:pt x="4210" y="257"/>
                </a:lnTo>
                <a:lnTo>
                  <a:pt x="4235" y="258"/>
                </a:lnTo>
                <a:lnTo>
                  <a:pt x="4262" y="260"/>
                </a:lnTo>
                <a:lnTo>
                  <a:pt x="4292" y="263"/>
                </a:lnTo>
                <a:lnTo>
                  <a:pt x="4324" y="268"/>
                </a:lnTo>
                <a:lnTo>
                  <a:pt x="4347" y="273"/>
                </a:lnTo>
                <a:lnTo>
                  <a:pt x="4345" y="338"/>
                </a:lnTo>
                <a:close/>
                <a:moveTo>
                  <a:pt x="4668" y="338"/>
                </a:moveTo>
                <a:lnTo>
                  <a:pt x="4628" y="333"/>
                </a:lnTo>
                <a:lnTo>
                  <a:pt x="4610" y="331"/>
                </a:lnTo>
                <a:lnTo>
                  <a:pt x="4594" y="330"/>
                </a:lnTo>
                <a:lnTo>
                  <a:pt x="4566" y="327"/>
                </a:lnTo>
                <a:lnTo>
                  <a:pt x="4544" y="327"/>
                </a:lnTo>
                <a:lnTo>
                  <a:pt x="4526" y="327"/>
                </a:lnTo>
                <a:lnTo>
                  <a:pt x="4512" y="329"/>
                </a:lnTo>
                <a:lnTo>
                  <a:pt x="4506" y="330"/>
                </a:lnTo>
                <a:lnTo>
                  <a:pt x="4500" y="332"/>
                </a:lnTo>
                <a:lnTo>
                  <a:pt x="4495" y="334"/>
                </a:lnTo>
                <a:lnTo>
                  <a:pt x="4491" y="336"/>
                </a:lnTo>
                <a:lnTo>
                  <a:pt x="4488" y="338"/>
                </a:lnTo>
                <a:lnTo>
                  <a:pt x="4485" y="341"/>
                </a:lnTo>
                <a:lnTo>
                  <a:pt x="4482" y="344"/>
                </a:lnTo>
                <a:lnTo>
                  <a:pt x="4480" y="347"/>
                </a:lnTo>
                <a:lnTo>
                  <a:pt x="4479" y="351"/>
                </a:lnTo>
                <a:lnTo>
                  <a:pt x="4477" y="355"/>
                </a:lnTo>
                <a:lnTo>
                  <a:pt x="4477" y="360"/>
                </a:lnTo>
                <a:lnTo>
                  <a:pt x="4476" y="364"/>
                </a:lnTo>
                <a:lnTo>
                  <a:pt x="4477" y="369"/>
                </a:lnTo>
                <a:lnTo>
                  <a:pt x="4477" y="373"/>
                </a:lnTo>
                <a:lnTo>
                  <a:pt x="4479" y="377"/>
                </a:lnTo>
                <a:lnTo>
                  <a:pt x="4480" y="381"/>
                </a:lnTo>
                <a:lnTo>
                  <a:pt x="4483" y="384"/>
                </a:lnTo>
                <a:lnTo>
                  <a:pt x="4486" y="387"/>
                </a:lnTo>
                <a:lnTo>
                  <a:pt x="4489" y="389"/>
                </a:lnTo>
                <a:lnTo>
                  <a:pt x="4493" y="392"/>
                </a:lnTo>
                <a:lnTo>
                  <a:pt x="4497" y="394"/>
                </a:lnTo>
                <a:lnTo>
                  <a:pt x="4503" y="396"/>
                </a:lnTo>
                <a:lnTo>
                  <a:pt x="4520" y="400"/>
                </a:lnTo>
                <a:lnTo>
                  <a:pt x="4542" y="405"/>
                </a:lnTo>
                <a:lnTo>
                  <a:pt x="4569" y="410"/>
                </a:lnTo>
                <a:lnTo>
                  <a:pt x="4583" y="413"/>
                </a:lnTo>
                <a:lnTo>
                  <a:pt x="4597" y="416"/>
                </a:lnTo>
                <a:lnTo>
                  <a:pt x="4609" y="419"/>
                </a:lnTo>
                <a:lnTo>
                  <a:pt x="4620" y="423"/>
                </a:lnTo>
                <a:lnTo>
                  <a:pt x="4630" y="428"/>
                </a:lnTo>
                <a:lnTo>
                  <a:pt x="4639" y="432"/>
                </a:lnTo>
                <a:lnTo>
                  <a:pt x="4648" y="437"/>
                </a:lnTo>
                <a:lnTo>
                  <a:pt x="4652" y="440"/>
                </a:lnTo>
                <a:lnTo>
                  <a:pt x="4655" y="443"/>
                </a:lnTo>
                <a:lnTo>
                  <a:pt x="4661" y="449"/>
                </a:lnTo>
                <a:lnTo>
                  <a:pt x="4664" y="452"/>
                </a:lnTo>
                <a:lnTo>
                  <a:pt x="4666" y="456"/>
                </a:lnTo>
                <a:lnTo>
                  <a:pt x="4671" y="464"/>
                </a:lnTo>
                <a:lnTo>
                  <a:pt x="4674" y="474"/>
                </a:lnTo>
                <a:lnTo>
                  <a:pt x="4677" y="484"/>
                </a:lnTo>
                <a:lnTo>
                  <a:pt x="4679" y="496"/>
                </a:lnTo>
                <a:lnTo>
                  <a:pt x="4680" y="508"/>
                </a:lnTo>
                <a:lnTo>
                  <a:pt x="4680" y="522"/>
                </a:lnTo>
                <a:lnTo>
                  <a:pt x="4680" y="536"/>
                </a:lnTo>
                <a:lnTo>
                  <a:pt x="4678" y="548"/>
                </a:lnTo>
                <a:lnTo>
                  <a:pt x="4675" y="560"/>
                </a:lnTo>
                <a:lnTo>
                  <a:pt x="4671" y="571"/>
                </a:lnTo>
                <a:lnTo>
                  <a:pt x="4666" y="581"/>
                </a:lnTo>
                <a:lnTo>
                  <a:pt x="4663" y="586"/>
                </a:lnTo>
                <a:lnTo>
                  <a:pt x="4660" y="590"/>
                </a:lnTo>
                <a:lnTo>
                  <a:pt x="4656" y="594"/>
                </a:lnTo>
                <a:lnTo>
                  <a:pt x="4653" y="598"/>
                </a:lnTo>
                <a:lnTo>
                  <a:pt x="4644" y="605"/>
                </a:lnTo>
                <a:lnTo>
                  <a:pt x="4634" y="612"/>
                </a:lnTo>
                <a:lnTo>
                  <a:pt x="4623" y="617"/>
                </a:lnTo>
                <a:lnTo>
                  <a:pt x="4617" y="619"/>
                </a:lnTo>
                <a:lnTo>
                  <a:pt x="4611" y="622"/>
                </a:lnTo>
                <a:lnTo>
                  <a:pt x="4605" y="624"/>
                </a:lnTo>
                <a:lnTo>
                  <a:pt x="4598" y="625"/>
                </a:lnTo>
                <a:lnTo>
                  <a:pt x="4585" y="628"/>
                </a:lnTo>
                <a:lnTo>
                  <a:pt x="4570" y="630"/>
                </a:lnTo>
                <a:lnTo>
                  <a:pt x="4554" y="632"/>
                </a:lnTo>
                <a:lnTo>
                  <a:pt x="4537" y="632"/>
                </a:lnTo>
                <a:lnTo>
                  <a:pt x="4514" y="631"/>
                </a:lnTo>
                <a:lnTo>
                  <a:pt x="4487" y="629"/>
                </a:lnTo>
                <a:lnTo>
                  <a:pt x="4458" y="625"/>
                </a:lnTo>
                <a:lnTo>
                  <a:pt x="4426" y="620"/>
                </a:lnTo>
                <a:lnTo>
                  <a:pt x="4404" y="616"/>
                </a:lnTo>
                <a:lnTo>
                  <a:pt x="4407" y="551"/>
                </a:lnTo>
                <a:lnTo>
                  <a:pt x="4447" y="556"/>
                </a:lnTo>
                <a:lnTo>
                  <a:pt x="4465" y="558"/>
                </a:lnTo>
                <a:lnTo>
                  <a:pt x="4481" y="559"/>
                </a:lnTo>
                <a:lnTo>
                  <a:pt x="4509" y="561"/>
                </a:lnTo>
                <a:lnTo>
                  <a:pt x="4531" y="562"/>
                </a:lnTo>
                <a:lnTo>
                  <a:pt x="4549" y="562"/>
                </a:lnTo>
                <a:lnTo>
                  <a:pt x="4564" y="560"/>
                </a:lnTo>
                <a:lnTo>
                  <a:pt x="4570" y="559"/>
                </a:lnTo>
                <a:lnTo>
                  <a:pt x="4576" y="557"/>
                </a:lnTo>
                <a:lnTo>
                  <a:pt x="4581" y="555"/>
                </a:lnTo>
                <a:lnTo>
                  <a:pt x="4586" y="553"/>
                </a:lnTo>
                <a:lnTo>
                  <a:pt x="4589" y="550"/>
                </a:lnTo>
                <a:lnTo>
                  <a:pt x="4593" y="547"/>
                </a:lnTo>
                <a:lnTo>
                  <a:pt x="4595" y="544"/>
                </a:lnTo>
                <a:lnTo>
                  <a:pt x="4598" y="540"/>
                </a:lnTo>
                <a:lnTo>
                  <a:pt x="4599" y="536"/>
                </a:lnTo>
                <a:lnTo>
                  <a:pt x="4601" y="532"/>
                </a:lnTo>
                <a:lnTo>
                  <a:pt x="4601" y="527"/>
                </a:lnTo>
                <a:lnTo>
                  <a:pt x="4602" y="522"/>
                </a:lnTo>
                <a:lnTo>
                  <a:pt x="4601" y="517"/>
                </a:lnTo>
                <a:lnTo>
                  <a:pt x="4601" y="512"/>
                </a:lnTo>
                <a:lnTo>
                  <a:pt x="4600" y="508"/>
                </a:lnTo>
                <a:lnTo>
                  <a:pt x="4598" y="504"/>
                </a:lnTo>
                <a:lnTo>
                  <a:pt x="4597" y="502"/>
                </a:lnTo>
                <a:lnTo>
                  <a:pt x="4596" y="500"/>
                </a:lnTo>
                <a:lnTo>
                  <a:pt x="4593" y="497"/>
                </a:lnTo>
                <a:lnTo>
                  <a:pt x="4590" y="494"/>
                </a:lnTo>
                <a:lnTo>
                  <a:pt x="4586" y="492"/>
                </a:lnTo>
                <a:lnTo>
                  <a:pt x="4582" y="490"/>
                </a:lnTo>
                <a:lnTo>
                  <a:pt x="4576" y="488"/>
                </a:lnTo>
                <a:lnTo>
                  <a:pt x="4560" y="483"/>
                </a:lnTo>
                <a:lnTo>
                  <a:pt x="4539" y="479"/>
                </a:lnTo>
                <a:lnTo>
                  <a:pt x="4526" y="476"/>
                </a:lnTo>
                <a:lnTo>
                  <a:pt x="4512" y="474"/>
                </a:lnTo>
                <a:lnTo>
                  <a:pt x="4498" y="471"/>
                </a:lnTo>
                <a:lnTo>
                  <a:pt x="4485" y="468"/>
                </a:lnTo>
                <a:lnTo>
                  <a:pt x="4472" y="465"/>
                </a:lnTo>
                <a:lnTo>
                  <a:pt x="4467" y="463"/>
                </a:lnTo>
                <a:lnTo>
                  <a:pt x="4461" y="461"/>
                </a:lnTo>
                <a:lnTo>
                  <a:pt x="4451" y="457"/>
                </a:lnTo>
                <a:lnTo>
                  <a:pt x="4442" y="453"/>
                </a:lnTo>
                <a:lnTo>
                  <a:pt x="4433" y="448"/>
                </a:lnTo>
                <a:lnTo>
                  <a:pt x="4426" y="443"/>
                </a:lnTo>
                <a:lnTo>
                  <a:pt x="4420" y="438"/>
                </a:lnTo>
                <a:lnTo>
                  <a:pt x="4417" y="434"/>
                </a:lnTo>
                <a:lnTo>
                  <a:pt x="4414" y="431"/>
                </a:lnTo>
                <a:lnTo>
                  <a:pt x="4409" y="423"/>
                </a:lnTo>
                <a:lnTo>
                  <a:pt x="4407" y="419"/>
                </a:lnTo>
                <a:lnTo>
                  <a:pt x="4406" y="414"/>
                </a:lnTo>
                <a:lnTo>
                  <a:pt x="4404" y="409"/>
                </a:lnTo>
                <a:lnTo>
                  <a:pt x="4403" y="404"/>
                </a:lnTo>
                <a:lnTo>
                  <a:pt x="4400" y="393"/>
                </a:lnTo>
                <a:lnTo>
                  <a:pt x="4399" y="380"/>
                </a:lnTo>
                <a:lnTo>
                  <a:pt x="4399" y="367"/>
                </a:lnTo>
                <a:lnTo>
                  <a:pt x="4399" y="354"/>
                </a:lnTo>
                <a:lnTo>
                  <a:pt x="4401" y="341"/>
                </a:lnTo>
                <a:lnTo>
                  <a:pt x="4402" y="335"/>
                </a:lnTo>
                <a:lnTo>
                  <a:pt x="4404" y="329"/>
                </a:lnTo>
                <a:lnTo>
                  <a:pt x="4406" y="324"/>
                </a:lnTo>
                <a:lnTo>
                  <a:pt x="4408" y="319"/>
                </a:lnTo>
                <a:lnTo>
                  <a:pt x="4411" y="314"/>
                </a:lnTo>
                <a:lnTo>
                  <a:pt x="4413" y="309"/>
                </a:lnTo>
                <a:lnTo>
                  <a:pt x="4417" y="304"/>
                </a:lnTo>
                <a:lnTo>
                  <a:pt x="4420" y="300"/>
                </a:lnTo>
                <a:lnTo>
                  <a:pt x="4428" y="292"/>
                </a:lnTo>
                <a:lnTo>
                  <a:pt x="4436" y="284"/>
                </a:lnTo>
                <a:lnTo>
                  <a:pt x="4446" y="278"/>
                </a:lnTo>
                <a:lnTo>
                  <a:pt x="4457" y="272"/>
                </a:lnTo>
                <a:lnTo>
                  <a:pt x="4468" y="268"/>
                </a:lnTo>
                <a:lnTo>
                  <a:pt x="4474" y="266"/>
                </a:lnTo>
                <a:lnTo>
                  <a:pt x="4480" y="264"/>
                </a:lnTo>
                <a:lnTo>
                  <a:pt x="4486" y="262"/>
                </a:lnTo>
                <a:lnTo>
                  <a:pt x="4492" y="261"/>
                </a:lnTo>
                <a:lnTo>
                  <a:pt x="4505" y="259"/>
                </a:lnTo>
                <a:lnTo>
                  <a:pt x="4519" y="257"/>
                </a:lnTo>
                <a:lnTo>
                  <a:pt x="4533" y="257"/>
                </a:lnTo>
                <a:lnTo>
                  <a:pt x="4558" y="258"/>
                </a:lnTo>
                <a:lnTo>
                  <a:pt x="4585" y="260"/>
                </a:lnTo>
                <a:lnTo>
                  <a:pt x="4614" y="263"/>
                </a:lnTo>
                <a:lnTo>
                  <a:pt x="4647" y="268"/>
                </a:lnTo>
                <a:lnTo>
                  <a:pt x="4670" y="273"/>
                </a:lnTo>
                <a:lnTo>
                  <a:pt x="4668" y="338"/>
                </a:lnTo>
                <a:close/>
                <a:moveTo>
                  <a:pt x="4957" y="264"/>
                </a:moveTo>
                <a:lnTo>
                  <a:pt x="5036" y="264"/>
                </a:lnTo>
                <a:lnTo>
                  <a:pt x="5036" y="624"/>
                </a:lnTo>
                <a:lnTo>
                  <a:pt x="4957" y="624"/>
                </a:lnTo>
                <a:lnTo>
                  <a:pt x="4957" y="602"/>
                </a:lnTo>
                <a:lnTo>
                  <a:pt x="4944" y="609"/>
                </a:lnTo>
                <a:lnTo>
                  <a:pt x="4932" y="615"/>
                </a:lnTo>
                <a:lnTo>
                  <a:pt x="4919" y="620"/>
                </a:lnTo>
                <a:lnTo>
                  <a:pt x="4907" y="624"/>
                </a:lnTo>
                <a:lnTo>
                  <a:pt x="4895" y="628"/>
                </a:lnTo>
                <a:lnTo>
                  <a:pt x="4883" y="630"/>
                </a:lnTo>
                <a:lnTo>
                  <a:pt x="4871" y="632"/>
                </a:lnTo>
                <a:lnTo>
                  <a:pt x="4860" y="632"/>
                </a:lnTo>
                <a:lnTo>
                  <a:pt x="4842" y="631"/>
                </a:lnTo>
                <a:lnTo>
                  <a:pt x="4826" y="630"/>
                </a:lnTo>
                <a:lnTo>
                  <a:pt x="4819" y="628"/>
                </a:lnTo>
                <a:lnTo>
                  <a:pt x="4811" y="626"/>
                </a:lnTo>
                <a:lnTo>
                  <a:pt x="4798" y="622"/>
                </a:lnTo>
                <a:lnTo>
                  <a:pt x="4787" y="616"/>
                </a:lnTo>
                <a:lnTo>
                  <a:pt x="4781" y="613"/>
                </a:lnTo>
                <a:lnTo>
                  <a:pt x="4776" y="610"/>
                </a:lnTo>
                <a:lnTo>
                  <a:pt x="4772" y="606"/>
                </a:lnTo>
                <a:lnTo>
                  <a:pt x="4768" y="601"/>
                </a:lnTo>
                <a:lnTo>
                  <a:pt x="4764" y="597"/>
                </a:lnTo>
                <a:lnTo>
                  <a:pt x="4761" y="592"/>
                </a:lnTo>
                <a:lnTo>
                  <a:pt x="4755" y="581"/>
                </a:lnTo>
                <a:lnTo>
                  <a:pt x="4750" y="568"/>
                </a:lnTo>
                <a:lnTo>
                  <a:pt x="4745" y="554"/>
                </a:lnTo>
                <a:lnTo>
                  <a:pt x="4742" y="537"/>
                </a:lnTo>
                <a:lnTo>
                  <a:pt x="4739" y="519"/>
                </a:lnTo>
                <a:lnTo>
                  <a:pt x="4737" y="498"/>
                </a:lnTo>
                <a:lnTo>
                  <a:pt x="4736" y="476"/>
                </a:lnTo>
                <a:lnTo>
                  <a:pt x="4736" y="452"/>
                </a:lnTo>
                <a:lnTo>
                  <a:pt x="4736" y="264"/>
                </a:lnTo>
                <a:lnTo>
                  <a:pt x="4814" y="264"/>
                </a:lnTo>
                <a:lnTo>
                  <a:pt x="4814" y="453"/>
                </a:lnTo>
                <a:lnTo>
                  <a:pt x="4814" y="468"/>
                </a:lnTo>
                <a:lnTo>
                  <a:pt x="4815" y="483"/>
                </a:lnTo>
                <a:lnTo>
                  <a:pt x="4817" y="507"/>
                </a:lnTo>
                <a:lnTo>
                  <a:pt x="4818" y="517"/>
                </a:lnTo>
                <a:lnTo>
                  <a:pt x="4820" y="526"/>
                </a:lnTo>
                <a:lnTo>
                  <a:pt x="4822" y="534"/>
                </a:lnTo>
                <a:lnTo>
                  <a:pt x="4825" y="540"/>
                </a:lnTo>
                <a:lnTo>
                  <a:pt x="4828" y="545"/>
                </a:lnTo>
                <a:lnTo>
                  <a:pt x="4830" y="547"/>
                </a:lnTo>
                <a:lnTo>
                  <a:pt x="4832" y="550"/>
                </a:lnTo>
                <a:lnTo>
                  <a:pt x="4834" y="552"/>
                </a:lnTo>
                <a:lnTo>
                  <a:pt x="4837" y="553"/>
                </a:lnTo>
                <a:lnTo>
                  <a:pt x="4843" y="557"/>
                </a:lnTo>
                <a:lnTo>
                  <a:pt x="4850" y="559"/>
                </a:lnTo>
                <a:lnTo>
                  <a:pt x="4857" y="561"/>
                </a:lnTo>
                <a:lnTo>
                  <a:pt x="4866" y="562"/>
                </a:lnTo>
                <a:lnTo>
                  <a:pt x="4875" y="562"/>
                </a:lnTo>
                <a:lnTo>
                  <a:pt x="4885" y="562"/>
                </a:lnTo>
                <a:lnTo>
                  <a:pt x="4894" y="561"/>
                </a:lnTo>
                <a:lnTo>
                  <a:pt x="4904" y="560"/>
                </a:lnTo>
                <a:lnTo>
                  <a:pt x="4913" y="559"/>
                </a:lnTo>
                <a:lnTo>
                  <a:pt x="4921" y="557"/>
                </a:lnTo>
                <a:lnTo>
                  <a:pt x="4930" y="554"/>
                </a:lnTo>
                <a:lnTo>
                  <a:pt x="4938" y="551"/>
                </a:lnTo>
                <a:lnTo>
                  <a:pt x="4947" y="548"/>
                </a:lnTo>
                <a:lnTo>
                  <a:pt x="4957" y="543"/>
                </a:lnTo>
                <a:lnTo>
                  <a:pt x="4957" y="264"/>
                </a:lnTo>
                <a:close/>
                <a:moveTo>
                  <a:pt x="5114" y="624"/>
                </a:moveTo>
                <a:lnTo>
                  <a:pt x="5114" y="264"/>
                </a:lnTo>
                <a:lnTo>
                  <a:pt x="5191" y="264"/>
                </a:lnTo>
                <a:lnTo>
                  <a:pt x="5191" y="307"/>
                </a:lnTo>
                <a:lnTo>
                  <a:pt x="5207" y="298"/>
                </a:lnTo>
                <a:lnTo>
                  <a:pt x="5222" y="289"/>
                </a:lnTo>
                <a:lnTo>
                  <a:pt x="5237" y="282"/>
                </a:lnTo>
                <a:lnTo>
                  <a:pt x="5252" y="275"/>
                </a:lnTo>
                <a:lnTo>
                  <a:pt x="5268" y="269"/>
                </a:lnTo>
                <a:lnTo>
                  <a:pt x="5283" y="264"/>
                </a:lnTo>
                <a:lnTo>
                  <a:pt x="5298" y="260"/>
                </a:lnTo>
                <a:lnTo>
                  <a:pt x="5314" y="256"/>
                </a:lnTo>
                <a:lnTo>
                  <a:pt x="5314" y="335"/>
                </a:lnTo>
                <a:lnTo>
                  <a:pt x="5284" y="341"/>
                </a:lnTo>
                <a:lnTo>
                  <a:pt x="5270" y="345"/>
                </a:lnTo>
                <a:lnTo>
                  <a:pt x="5256" y="349"/>
                </a:lnTo>
                <a:lnTo>
                  <a:pt x="5231" y="357"/>
                </a:lnTo>
                <a:lnTo>
                  <a:pt x="5219" y="362"/>
                </a:lnTo>
                <a:lnTo>
                  <a:pt x="5208" y="366"/>
                </a:lnTo>
                <a:lnTo>
                  <a:pt x="5192" y="373"/>
                </a:lnTo>
                <a:lnTo>
                  <a:pt x="5192" y="624"/>
                </a:lnTo>
                <a:lnTo>
                  <a:pt x="5114" y="624"/>
                </a:lnTo>
                <a:close/>
                <a:moveTo>
                  <a:pt x="5629" y="375"/>
                </a:moveTo>
                <a:lnTo>
                  <a:pt x="5629" y="539"/>
                </a:lnTo>
                <a:lnTo>
                  <a:pt x="5629" y="543"/>
                </a:lnTo>
                <a:lnTo>
                  <a:pt x="5630" y="547"/>
                </a:lnTo>
                <a:lnTo>
                  <a:pt x="5632" y="553"/>
                </a:lnTo>
                <a:lnTo>
                  <a:pt x="5634" y="558"/>
                </a:lnTo>
                <a:lnTo>
                  <a:pt x="5637" y="563"/>
                </a:lnTo>
                <a:lnTo>
                  <a:pt x="5642" y="566"/>
                </a:lnTo>
                <a:lnTo>
                  <a:pt x="5647" y="569"/>
                </a:lnTo>
                <a:lnTo>
                  <a:pt x="5653" y="571"/>
                </a:lnTo>
                <a:lnTo>
                  <a:pt x="5661" y="572"/>
                </a:lnTo>
                <a:lnTo>
                  <a:pt x="5659" y="632"/>
                </a:lnTo>
                <a:lnTo>
                  <a:pt x="5644" y="632"/>
                </a:lnTo>
                <a:lnTo>
                  <a:pt x="5629" y="630"/>
                </a:lnTo>
                <a:lnTo>
                  <a:pt x="5616" y="628"/>
                </a:lnTo>
                <a:lnTo>
                  <a:pt x="5610" y="627"/>
                </a:lnTo>
                <a:lnTo>
                  <a:pt x="5604" y="625"/>
                </a:lnTo>
                <a:lnTo>
                  <a:pt x="5598" y="624"/>
                </a:lnTo>
                <a:lnTo>
                  <a:pt x="5592" y="622"/>
                </a:lnTo>
                <a:lnTo>
                  <a:pt x="5582" y="617"/>
                </a:lnTo>
                <a:lnTo>
                  <a:pt x="5572" y="612"/>
                </a:lnTo>
                <a:lnTo>
                  <a:pt x="5563" y="605"/>
                </a:lnTo>
                <a:lnTo>
                  <a:pt x="5548" y="612"/>
                </a:lnTo>
                <a:lnTo>
                  <a:pt x="5534" y="617"/>
                </a:lnTo>
                <a:lnTo>
                  <a:pt x="5520" y="622"/>
                </a:lnTo>
                <a:lnTo>
                  <a:pt x="5505" y="625"/>
                </a:lnTo>
                <a:lnTo>
                  <a:pt x="5491" y="628"/>
                </a:lnTo>
                <a:lnTo>
                  <a:pt x="5476" y="630"/>
                </a:lnTo>
                <a:lnTo>
                  <a:pt x="5462" y="632"/>
                </a:lnTo>
                <a:lnTo>
                  <a:pt x="5447" y="632"/>
                </a:lnTo>
                <a:lnTo>
                  <a:pt x="5434" y="632"/>
                </a:lnTo>
                <a:lnTo>
                  <a:pt x="5422" y="630"/>
                </a:lnTo>
                <a:lnTo>
                  <a:pt x="5416" y="629"/>
                </a:lnTo>
                <a:lnTo>
                  <a:pt x="5410" y="628"/>
                </a:lnTo>
                <a:lnTo>
                  <a:pt x="5400" y="625"/>
                </a:lnTo>
                <a:lnTo>
                  <a:pt x="5390" y="621"/>
                </a:lnTo>
                <a:lnTo>
                  <a:pt x="5381" y="616"/>
                </a:lnTo>
                <a:lnTo>
                  <a:pt x="5373" y="610"/>
                </a:lnTo>
                <a:lnTo>
                  <a:pt x="5369" y="607"/>
                </a:lnTo>
                <a:lnTo>
                  <a:pt x="5365" y="603"/>
                </a:lnTo>
                <a:lnTo>
                  <a:pt x="5359" y="596"/>
                </a:lnTo>
                <a:lnTo>
                  <a:pt x="5354" y="587"/>
                </a:lnTo>
                <a:lnTo>
                  <a:pt x="5351" y="583"/>
                </a:lnTo>
                <a:lnTo>
                  <a:pt x="5349" y="578"/>
                </a:lnTo>
                <a:lnTo>
                  <a:pt x="5347" y="573"/>
                </a:lnTo>
                <a:lnTo>
                  <a:pt x="5345" y="568"/>
                </a:lnTo>
                <a:lnTo>
                  <a:pt x="5342" y="556"/>
                </a:lnTo>
                <a:lnTo>
                  <a:pt x="5340" y="544"/>
                </a:lnTo>
                <a:lnTo>
                  <a:pt x="5339" y="531"/>
                </a:lnTo>
                <a:lnTo>
                  <a:pt x="5339" y="518"/>
                </a:lnTo>
                <a:lnTo>
                  <a:pt x="5339" y="504"/>
                </a:lnTo>
                <a:lnTo>
                  <a:pt x="5341" y="492"/>
                </a:lnTo>
                <a:lnTo>
                  <a:pt x="5342" y="486"/>
                </a:lnTo>
                <a:lnTo>
                  <a:pt x="5343" y="481"/>
                </a:lnTo>
                <a:lnTo>
                  <a:pt x="5346" y="470"/>
                </a:lnTo>
                <a:lnTo>
                  <a:pt x="5350" y="461"/>
                </a:lnTo>
                <a:lnTo>
                  <a:pt x="5355" y="452"/>
                </a:lnTo>
                <a:lnTo>
                  <a:pt x="5358" y="449"/>
                </a:lnTo>
                <a:lnTo>
                  <a:pt x="5361" y="445"/>
                </a:lnTo>
                <a:lnTo>
                  <a:pt x="5368" y="438"/>
                </a:lnTo>
                <a:lnTo>
                  <a:pt x="5376" y="433"/>
                </a:lnTo>
                <a:lnTo>
                  <a:pt x="5385" y="427"/>
                </a:lnTo>
                <a:lnTo>
                  <a:pt x="5390" y="425"/>
                </a:lnTo>
                <a:lnTo>
                  <a:pt x="5395" y="423"/>
                </a:lnTo>
                <a:lnTo>
                  <a:pt x="5406" y="419"/>
                </a:lnTo>
                <a:lnTo>
                  <a:pt x="5418" y="415"/>
                </a:lnTo>
                <a:lnTo>
                  <a:pt x="5430" y="413"/>
                </a:lnTo>
                <a:lnTo>
                  <a:pt x="5444" y="410"/>
                </a:lnTo>
                <a:lnTo>
                  <a:pt x="5451" y="410"/>
                </a:lnTo>
                <a:lnTo>
                  <a:pt x="5458" y="409"/>
                </a:lnTo>
                <a:lnTo>
                  <a:pt x="5551" y="401"/>
                </a:lnTo>
                <a:lnTo>
                  <a:pt x="5551" y="375"/>
                </a:lnTo>
                <a:lnTo>
                  <a:pt x="5551" y="368"/>
                </a:lnTo>
                <a:lnTo>
                  <a:pt x="5551" y="362"/>
                </a:lnTo>
                <a:lnTo>
                  <a:pt x="5550" y="356"/>
                </a:lnTo>
                <a:lnTo>
                  <a:pt x="5549" y="353"/>
                </a:lnTo>
                <a:lnTo>
                  <a:pt x="5548" y="351"/>
                </a:lnTo>
                <a:lnTo>
                  <a:pt x="5546" y="346"/>
                </a:lnTo>
                <a:lnTo>
                  <a:pt x="5544" y="342"/>
                </a:lnTo>
                <a:lnTo>
                  <a:pt x="5542" y="338"/>
                </a:lnTo>
                <a:lnTo>
                  <a:pt x="5539" y="335"/>
                </a:lnTo>
                <a:lnTo>
                  <a:pt x="5535" y="332"/>
                </a:lnTo>
                <a:lnTo>
                  <a:pt x="5532" y="330"/>
                </a:lnTo>
                <a:lnTo>
                  <a:pt x="5528" y="328"/>
                </a:lnTo>
                <a:lnTo>
                  <a:pt x="5523" y="326"/>
                </a:lnTo>
                <a:lnTo>
                  <a:pt x="5518" y="325"/>
                </a:lnTo>
                <a:lnTo>
                  <a:pt x="5513" y="324"/>
                </a:lnTo>
                <a:lnTo>
                  <a:pt x="5508" y="323"/>
                </a:lnTo>
                <a:lnTo>
                  <a:pt x="5502" y="323"/>
                </a:lnTo>
                <a:lnTo>
                  <a:pt x="5477" y="324"/>
                </a:lnTo>
                <a:lnTo>
                  <a:pt x="5450" y="325"/>
                </a:lnTo>
                <a:lnTo>
                  <a:pt x="5420" y="326"/>
                </a:lnTo>
                <a:lnTo>
                  <a:pt x="5386" y="329"/>
                </a:lnTo>
                <a:lnTo>
                  <a:pt x="5362" y="330"/>
                </a:lnTo>
                <a:lnTo>
                  <a:pt x="5360" y="275"/>
                </a:lnTo>
                <a:lnTo>
                  <a:pt x="5399" y="267"/>
                </a:lnTo>
                <a:lnTo>
                  <a:pt x="5418" y="264"/>
                </a:lnTo>
                <a:lnTo>
                  <a:pt x="5436" y="261"/>
                </a:lnTo>
                <a:lnTo>
                  <a:pt x="5454" y="259"/>
                </a:lnTo>
                <a:lnTo>
                  <a:pt x="5471" y="257"/>
                </a:lnTo>
                <a:lnTo>
                  <a:pt x="5488" y="256"/>
                </a:lnTo>
                <a:lnTo>
                  <a:pt x="5505" y="256"/>
                </a:lnTo>
                <a:lnTo>
                  <a:pt x="5521" y="257"/>
                </a:lnTo>
                <a:lnTo>
                  <a:pt x="5536" y="258"/>
                </a:lnTo>
                <a:lnTo>
                  <a:pt x="5543" y="259"/>
                </a:lnTo>
                <a:lnTo>
                  <a:pt x="5549" y="260"/>
                </a:lnTo>
                <a:lnTo>
                  <a:pt x="5562" y="263"/>
                </a:lnTo>
                <a:lnTo>
                  <a:pt x="5573" y="267"/>
                </a:lnTo>
                <a:lnTo>
                  <a:pt x="5578" y="270"/>
                </a:lnTo>
                <a:lnTo>
                  <a:pt x="5583" y="272"/>
                </a:lnTo>
                <a:lnTo>
                  <a:pt x="5592" y="278"/>
                </a:lnTo>
                <a:lnTo>
                  <a:pt x="5596" y="281"/>
                </a:lnTo>
                <a:lnTo>
                  <a:pt x="5600" y="285"/>
                </a:lnTo>
                <a:lnTo>
                  <a:pt x="5603" y="288"/>
                </a:lnTo>
                <a:lnTo>
                  <a:pt x="5607" y="292"/>
                </a:lnTo>
                <a:lnTo>
                  <a:pt x="5610" y="296"/>
                </a:lnTo>
                <a:lnTo>
                  <a:pt x="5613" y="301"/>
                </a:lnTo>
                <a:lnTo>
                  <a:pt x="5618" y="311"/>
                </a:lnTo>
                <a:lnTo>
                  <a:pt x="5620" y="316"/>
                </a:lnTo>
                <a:lnTo>
                  <a:pt x="5622" y="321"/>
                </a:lnTo>
                <a:lnTo>
                  <a:pt x="5625" y="333"/>
                </a:lnTo>
                <a:lnTo>
                  <a:pt x="5626" y="340"/>
                </a:lnTo>
                <a:lnTo>
                  <a:pt x="5627" y="346"/>
                </a:lnTo>
                <a:lnTo>
                  <a:pt x="5629" y="360"/>
                </a:lnTo>
                <a:lnTo>
                  <a:pt x="5629" y="375"/>
                </a:lnTo>
                <a:close/>
                <a:moveTo>
                  <a:pt x="5468" y="464"/>
                </a:moveTo>
                <a:lnTo>
                  <a:pt x="5462" y="465"/>
                </a:lnTo>
                <a:lnTo>
                  <a:pt x="5456" y="466"/>
                </a:lnTo>
                <a:lnTo>
                  <a:pt x="5451" y="467"/>
                </a:lnTo>
                <a:lnTo>
                  <a:pt x="5446" y="469"/>
                </a:lnTo>
                <a:lnTo>
                  <a:pt x="5442" y="471"/>
                </a:lnTo>
                <a:lnTo>
                  <a:pt x="5438" y="474"/>
                </a:lnTo>
                <a:lnTo>
                  <a:pt x="5434" y="477"/>
                </a:lnTo>
                <a:lnTo>
                  <a:pt x="5431" y="480"/>
                </a:lnTo>
                <a:lnTo>
                  <a:pt x="5428" y="483"/>
                </a:lnTo>
                <a:lnTo>
                  <a:pt x="5425" y="487"/>
                </a:lnTo>
                <a:lnTo>
                  <a:pt x="5421" y="496"/>
                </a:lnTo>
                <a:lnTo>
                  <a:pt x="5420" y="501"/>
                </a:lnTo>
                <a:lnTo>
                  <a:pt x="5419" y="507"/>
                </a:lnTo>
                <a:lnTo>
                  <a:pt x="5418" y="512"/>
                </a:lnTo>
                <a:lnTo>
                  <a:pt x="5418" y="518"/>
                </a:lnTo>
                <a:lnTo>
                  <a:pt x="5418" y="524"/>
                </a:lnTo>
                <a:lnTo>
                  <a:pt x="5419" y="530"/>
                </a:lnTo>
                <a:lnTo>
                  <a:pt x="5421" y="540"/>
                </a:lnTo>
                <a:lnTo>
                  <a:pt x="5422" y="544"/>
                </a:lnTo>
                <a:lnTo>
                  <a:pt x="5424" y="549"/>
                </a:lnTo>
                <a:lnTo>
                  <a:pt x="5427" y="552"/>
                </a:lnTo>
                <a:lnTo>
                  <a:pt x="5429" y="556"/>
                </a:lnTo>
                <a:lnTo>
                  <a:pt x="5432" y="558"/>
                </a:lnTo>
                <a:lnTo>
                  <a:pt x="5435" y="561"/>
                </a:lnTo>
                <a:lnTo>
                  <a:pt x="5443" y="565"/>
                </a:lnTo>
                <a:lnTo>
                  <a:pt x="5447" y="566"/>
                </a:lnTo>
                <a:lnTo>
                  <a:pt x="5452" y="567"/>
                </a:lnTo>
                <a:lnTo>
                  <a:pt x="5462" y="568"/>
                </a:lnTo>
                <a:lnTo>
                  <a:pt x="5480" y="567"/>
                </a:lnTo>
                <a:lnTo>
                  <a:pt x="5499" y="565"/>
                </a:lnTo>
                <a:lnTo>
                  <a:pt x="5519" y="561"/>
                </a:lnTo>
                <a:lnTo>
                  <a:pt x="5528" y="559"/>
                </a:lnTo>
                <a:lnTo>
                  <a:pt x="5538" y="556"/>
                </a:lnTo>
                <a:lnTo>
                  <a:pt x="5551" y="552"/>
                </a:lnTo>
                <a:lnTo>
                  <a:pt x="5551" y="456"/>
                </a:lnTo>
                <a:lnTo>
                  <a:pt x="5468" y="464"/>
                </a:lnTo>
                <a:close/>
                <a:moveTo>
                  <a:pt x="5792" y="624"/>
                </a:moveTo>
                <a:lnTo>
                  <a:pt x="5713" y="624"/>
                </a:lnTo>
                <a:lnTo>
                  <a:pt x="5713" y="264"/>
                </a:lnTo>
                <a:lnTo>
                  <a:pt x="5791" y="264"/>
                </a:lnTo>
                <a:lnTo>
                  <a:pt x="5791" y="286"/>
                </a:lnTo>
                <a:lnTo>
                  <a:pt x="5804" y="279"/>
                </a:lnTo>
                <a:lnTo>
                  <a:pt x="5817" y="273"/>
                </a:lnTo>
                <a:lnTo>
                  <a:pt x="5830" y="268"/>
                </a:lnTo>
                <a:lnTo>
                  <a:pt x="5843" y="264"/>
                </a:lnTo>
                <a:lnTo>
                  <a:pt x="5855" y="260"/>
                </a:lnTo>
                <a:lnTo>
                  <a:pt x="5867" y="258"/>
                </a:lnTo>
                <a:lnTo>
                  <a:pt x="5879" y="257"/>
                </a:lnTo>
                <a:lnTo>
                  <a:pt x="5891" y="256"/>
                </a:lnTo>
                <a:lnTo>
                  <a:pt x="5900" y="256"/>
                </a:lnTo>
                <a:lnTo>
                  <a:pt x="5908" y="257"/>
                </a:lnTo>
                <a:lnTo>
                  <a:pt x="5916" y="258"/>
                </a:lnTo>
                <a:lnTo>
                  <a:pt x="5924" y="259"/>
                </a:lnTo>
                <a:lnTo>
                  <a:pt x="5931" y="260"/>
                </a:lnTo>
                <a:lnTo>
                  <a:pt x="5938" y="262"/>
                </a:lnTo>
                <a:lnTo>
                  <a:pt x="5945" y="264"/>
                </a:lnTo>
                <a:lnTo>
                  <a:pt x="5951" y="266"/>
                </a:lnTo>
                <a:lnTo>
                  <a:pt x="5957" y="269"/>
                </a:lnTo>
                <a:lnTo>
                  <a:pt x="5963" y="272"/>
                </a:lnTo>
                <a:lnTo>
                  <a:pt x="5968" y="275"/>
                </a:lnTo>
                <a:lnTo>
                  <a:pt x="5973" y="279"/>
                </a:lnTo>
                <a:lnTo>
                  <a:pt x="5978" y="283"/>
                </a:lnTo>
                <a:lnTo>
                  <a:pt x="5982" y="287"/>
                </a:lnTo>
                <a:lnTo>
                  <a:pt x="5986" y="292"/>
                </a:lnTo>
                <a:lnTo>
                  <a:pt x="5989" y="297"/>
                </a:lnTo>
                <a:lnTo>
                  <a:pt x="5995" y="308"/>
                </a:lnTo>
                <a:lnTo>
                  <a:pt x="5998" y="314"/>
                </a:lnTo>
                <a:lnTo>
                  <a:pt x="6001" y="321"/>
                </a:lnTo>
                <a:lnTo>
                  <a:pt x="6003" y="327"/>
                </a:lnTo>
                <a:lnTo>
                  <a:pt x="6005" y="335"/>
                </a:lnTo>
                <a:lnTo>
                  <a:pt x="6009" y="351"/>
                </a:lnTo>
                <a:lnTo>
                  <a:pt x="6012" y="368"/>
                </a:lnTo>
                <a:lnTo>
                  <a:pt x="6014" y="388"/>
                </a:lnTo>
                <a:lnTo>
                  <a:pt x="6015" y="409"/>
                </a:lnTo>
                <a:lnTo>
                  <a:pt x="6015" y="431"/>
                </a:lnTo>
                <a:lnTo>
                  <a:pt x="6015" y="624"/>
                </a:lnTo>
                <a:lnTo>
                  <a:pt x="5938" y="624"/>
                </a:lnTo>
                <a:lnTo>
                  <a:pt x="5938" y="433"/>
                </a:lnTo>
                <a:lnTo>
                  <a:pt x="5937" y="419"/>
                </a:lnTo>
                <a:lnTo>
                  <a:pt x="5937" y="406"/>
                </a:lnTo>
                <a:lnTo>
                  <a:pt x="5936" y="394"/>
                </a:lnTo>
                <a:lnTo>
                  <a:pt x="5935" y="389"/>
                </a:lnTo>
                <a:lnTo>
                  <a:pt x="5934" y="383"/>
                </a:lnTo>
                <a:lnTo>
                  <a:pt x="5933" y="374"/>
                </a:lnTo>
                <a:lnTo>
                  <a:pt x="5930" y="365"/>
                </a:lnTo>
                <a:lnTo>
                  <a:pt x="5928" y="357"/>
                </a:lnTo>
                <a:lnTo>
                  <a:pt x="5925" y="351"/>
                </a:lnTo>
                <a:lnTo>
                  <a:pt x="5921" y="345"/>
                </a:lnTo>
                <a:lnTo>
                  <a:pt x="5919" y="342"/>
                </a:lnTo>
                <a:lnTo>
                  <a:pt x="5917" y="340"/>
                </a:lnTo>
                <a:lnTo>
                  <a:pt x="5915" y="338"/>
                </a:lnTo>
                <a:lnTo>
                  <a:pt x="5912" y="336"/>
                </a:lnTo>
                <a:lnTo>
                  <a:pt x="5906" y="332"/>
                </a:lnTo>
                <a:lnTo>
                  <a:pt x="5899" y="329"/>
                </a:lnTo>
                <a:lnTo>
                  <a:pt x="5891" y="328"/>
                </a:lnTo>
                <a:lnTo>
                  <a:pt x="5883" y="326"/>
                </a:lnTo>
                <a:lnTo>
                  <a:pt x="5873" y="326"/>
                </a:lnTo>
                <a:lnTo>
                  <a:pt x="5864" y="326"/>
                </a:lnTo>
                <a:lnTo>
                  <a:pt x="5855" y="327"/>
                </a:lnTo>
                <a:lnTo>
                  <a:pt x="5846" y="328"/>
                </a:lnTo>
                <a:lnTo>
                  <a:pt x="5837" y="330"/>
                </a:lnTo>
                <a:lnTo>
                  <a:pt x="5829" y="332"/>
                </a:lnTo>
                <a:lnTo>
                  <a:pt x="5820" y="334"/>
                </a:lnTo>
                <a:lnTo>
                  <a:pt x="5811" y="337"/>
                </a:lnTo>
                <a:lnTo>
                  <a:pt x="5803" y="340"/>
                </a:lnTo>
                <a:lnTo>
                  <a:pt x="5792" y="345"/>
                </a:lnTo>
                <a:lnTo>
                  <a:pt x="5792" y="624"/>
                </a:lnTo>
                <a:close/>
                <a:moveTo>
                  <a:pt x="6228" y="256"/>
                </a:moveTo>
                <a:lnTo>
                  <a:pt x="6248" y="257"/>
                </a:lnTo>
                <a:lnTo>
                  <a:pt x="6259" y="258"/>
                </a:lnTo>
                <a:lnTo>
                  <a:pt x="6270" y="259"/>
                </a:lnTo>
                <a:lnTo>
                  <a:pt x="6281" y="260"/>
                </a:lnTo>
                <a:lnTo>
                  <a:pt x="6293" y="262"/>
                </a:lnTo>
                <a:lnTo>
                  <a:pt x="6318" y="266"/>
                </a:lnTo>
                <a:lnTo>
                  <a:pt x="6336" y="270"/>
                </a:lnTo>
                <a:lnTo>
                  <a:pt x="6333" y="332"/>
                </a:lnTo>
                <a:lnTo>
                  <a:pt x="6307" y="329"/>
                </a:lnTo>
                <a:lnTo>
                  <a:pt x="6284" y="327"/>
                </a:lnTo>
                <a:lnTo>
                  <a:pt x="6265" y="326"/>
                </a:lnTo>
                <a:lnTo>
                  <a:pt x="6249" y="326"/>
                </a:lnTo>
                <a:lnTo>
                  <a:pt x="6236" y="326"/>
                </a:lnTo>
                <a:lnTo>
                  <a:pt x="6224" y="328"/>
                </a:lnTo>
                <a:lnTo>
                  <a:pt x="6213" y="329"/>
                </a:lnTo>
                <a:lnTo>
                  <a:pt x="6204" y="332"/>
                </a:lnTo>
                <a:lnTo>
                  <a:pt x="6195" y="336"/>
                </a:lnTo>
                <a:lnTo>
                  <a:pt x="6187" y="340"/>
                </a:lnTo>
                <a:lnTo>
                  <a:pt x="6181" y="345"/>
                </a:lnTo>
                <a:lnTo>
                  <a:pt x="6178" y="348"/>
                </a:lnTo>
                <a:lnTo>
                  <a:pt x="6176" y="351"/>
                </a:lnTo>
                <a:lnTo>
                  <a:pt x="6171" y="357"/>
                </a:lnTo>
                <a:lnTo>
                  <a:pt x="6169" y="361"/>
                </a:lnTo>
                <a:lnTo>
                  <a:pt x="6168" y="365"/>
                </a:lnTo>
                <a:lnTo>
                  <a:pt x="6164" y="375"/>
                </a:lnTo>
                <a:lnTo>
                  <a:pt x="6162" y="386"/>
                </a:lnTo>
                <a:lnTo>
                  <a:pt x="6160" y="398"/>
                </a:lnTo>
                <a:lnTo>
                  <a:pt x="6158" y="412"/>
                </a:lnTo>
                <a:lnTo>
                  <a:pt x="6157" y="426"/>
                </a:lnTo>
                <a:lnTo>
                  <a:pt x="6157" y="443"/>
                </a:lnTo>
                <a:lnTo>
                  <a:pt x="6157" y="459"/>
                </a:lnTo>
                <a:lnTo>
                  <a:pt x="6158" y="474"/>
                </a:lnTo>
                <a:lnTo>
                  <a:pt x="6159" y="481"/>
                </a:lnTo>
                <a:lnTo>
                  <a:pt x="6160" y="488"/>
                </a:lnTo>
                <a:lnTo>
                  <a:pt x="6162" y="500"/>
                </a:lnTo>
                <a:lnTo>
                  <a:pt x="6164" y="511"/>
                </a:lnTo>
                <a:lnTo>
                  <a:pt x="6167" y="521"/>
                </a:lnTo>
                <a:lnTo>
                  <a:pt x="6171" y="529"/>
                </a:lnTo>
                <a:lnTo>
                  <a:pt x="6175" y="536"/>
                </a:lnTo>
                <a:lnTo>
                  <a:pt x="6177" y="539"/>
                </a:lnTo>
                <a:lnTo>
                  <a:pt x="6180" y="542"/>
                </a:lnTo>
                <a:lnTo>
                  <a:pt x="6183" y="545"/>
                </a:lnTo>
                <a:lnTo>
                  <a:pt x="6186" y="548"/>
                </a:lnTo>
                <a:lnTo>
                  <a:pt x="6194" y="552"/>
                </a:lnTo>
                <a:lnTo>
                  <a:pt x="6203" y="556"/>
                </a:lnTo>
                <a:lnTo>
                  <a:pt x="6213" y="559"/>
                </a:lnTo>
                <a:lnTo>
                  <a:pt x="6224" y="561"/>
                </a:lnTo>
                <a:lnTo>
                  <a:pt x="6236" y="562"/>
                </a:lnTo>
                <a:lnTo>
                  <a:pt x="6250" y="562"/>
                </a:lnTo>
                <a:lnTo>
                  <a:pt x="6334" y="556"/>
                </a:lnTo>
                <a:lnTo>
                  <a:pt x="6336" y="619"/>
                </a:lnTo>
                <a:lnTo>
                  <a:pt x="6302" y="625"/>
                </a:lnTo>
                <a:lnTo>
                  <a:pt x="6273" y="629"/>
                </a:lnTo>
                <a:lnTo>
                  <a:pt x="6248" y="631"/>
                </a:lnTo>
                <a:lnTo>
                  <a:pt x="6227" y="632"/>
                </a:lnTo>
                <a:lnTo>
                  <a:pt x="6217" y="632"/>
                </a:lnTo>
                <a:lnTo>
                  <a:pt x="6207" y="631"/>
                </a:lnTo>
                <a:lnTo>
                  <a:pt x="6189" y="629"/>
                </a:lnTo>
                <a:lnTo>
                  <a:pt x="6180" y="628"/>
                </a:lnTo>
                <a:lnTo>
                  <a:pt x="6172" y="626"/>
                </a:lnTo>
                <a:lnTo>
                  <a:pt x="6157" y="621"/>
                </a:lnTo>
                <a:lnTo>
                  <a:pt x="6150" y="618"/>
                </a:lnTo>
                <a:lnTo>
                  <a:pt x="6143" y="615"/>
                </a:lnTo>
                <a:lnTo>
                  <a:pt x="6137" y="611"/>
                </a:lnTo>
                <a:lnTo>
                  <a:pt x="6131" y="607"/>
                </a:lnTo>
                <a:lnTo>
                  <a:pt x="6126" y="603"/>
                </a:lnTo>
                <a:lnTo>
                  <a:pt x="6119" y="598"/>
                </a:lnTo>
                <a:lnTo>
                  <a:pt x="6115" y="593"/>
                </a:lnTo>
                <a:lnTo>
                  <a:pt x="6110" y="588"/>
                </a:lnTo>
                <a:lnTo>
                  <a:pt x="6106" y="582"/>
                </a:lnTo>
                <a:lnTo>
                  <a:pt x="6102" y="576"/>
                </a:lnTo>
                <a:lnTo>
                  <a:pt x="6099" y="569"/>
                </a:lnTo>
                <a:lnTo>
                  <a:pt x="6096" y="562"/>
                </a:lnTo>
                <a:lnTo>
                  <a:pt x="6090" y="547"/>
                </a:lnTo>
                <a:lnTo>
                  <a:pt x="6085" y="529"/>
                </a:lnTo>
                <a:lnTo>
                  <a:pt x="6083" y="520"/>
                </a:lnTo>
                <a:lnTo>
                  <a:pt x="6082" y="510"/>
                </a:lnTo>
                <a:lnTo>
                  <a:pt x="6080" y="500"/>
                </a:lnTo>
                <a:lnTo>
                  <a:pt x="6079" y="490"/>
                </a:lnTo>
                <a:lnTo>
                  <a:pt x="6078" y="478"/>
                </a:lnTo>
                <a:lnTo>
                  <a:pt x="6077" y="467"/>
                </a:lnTo>
                <a:lnTo>
                  <a:pt x="6077" y="443"/>
                </a:lnTo>
                <a:lnTo>
                  <a:pt x="6077" y="418"/>
                </a:lnTo>
                <a:lnTo>
                  <a:pt x="6078" y="407"/>
                </a:lnTo>
                <a:lnTo>
                  <a:pt x="6079" y="396"/>
                </a:lnTo>
                <a:lnTo>
                  <a:pt x="6082" y="375"/>
                </a:lnTo>
                <a:lnTo>
                  <a:pt x="6084" y="366"/>
                </a:lnTo>
                <a:lnTo>
                  <a:pt x="6086" y="356"/>
                </a:lnTo>
                <a:lnTo>
                  <a:pt x="6088" y="348"/>
                </a:lnTo>
                <a:lnTo>
                  <a:pt x="6091" y="339"/>
                </a:lnTo>
                <a:lnTo>
                  <a:pt x="6094" y="331"/>
                </a:lnTo>
                <a:lnTo>
                  <a:pt x="6097" y="324"/>
                </a:lnTo>
                <a:lnTo>
                  <a:pt x="6100" y="317"/>
                </a:lnTo>
                <a:lnTo>
                  <a:pt x="6104" y="311"/>
                </a:lnTo>
                <a:lnTo>
                  <a:pt x="6108" y="305"/>
                </a:lnTo>
                <a:lnTo>
                  <a:pt x="6112" y="299"/>
                </a:lnTo>
                <a:lnTo>
                  <a:pt x="6117" y="294"/>
                </a:lnTo>
                <a:lnTo>
                  <a:pt x="6122" y="289"/>
                </a:lnTo>
                <a:lnTo>
                  <a:pt x="6128" y="284"/>
                </a:lnTo>
                <a:lnTo>
                  <a:pt x="6134" y="280"/>
                </a:lnTo>
                <a:lnTo>
                  <a:pt x="6140" y="276"/>
                </a:lnTo>
                <a:lnTo>
                  <a:pt x="6146" y="273"/>
                </a:lnTo>
                <a:lnTo>
                  <a:pt x="6153" y="270"/>
                </a:lnTo>
                <a:lnTo>
                  <a:pt x="6160" y="267"/>
                </a:lnTo>
                <a:lnTo>
                  <a:pt x="6175" y="262"/>
                </a:lnTo>
                <a:lnTo>
                  <a:pt x="6183" y="260"/>
                </a:lnTo>
                <a:lnTo>
                  <a:pt x="6191" y="259"/>
                </a:lnTo>
                <a:lnTo>
                  <a:pt x="6200" y="258"/>
                </a:lnTo>
                <a:lnTo>
                  <a:pt x="6209" y="257"/>
                </a:lnTo>
                <a:lnTo>
                  <a:pt x="6219" y="256"/>
                </a:lnTo>
                <a:lnTo>
                  <a:pt x="6228" y="2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0" y="3141663"/>
            <a:ext cx="933450" cy="115093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911225" y="-11038"/>
            <a:ext cx="1728788" cy="142391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2638424" y="1412875"/>
            <a:ext cx="2305051" cy="11525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4943475" y="2571502"/>
            <a:ext cx="1152525" cy="115252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6096002" y="0"/>
            <a:ext cx="1728786" cy="14128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095999" y="5445125"/>
            <a:ext cx="1152525" cy="14128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2640014" y="5445125"/>
            <a:ext cx="2305050" cy="14128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1487488" y="4291038"/>
            <a:ext cx="1152525" cy="115408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ection Header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6096000" y="1"/>
            <a:ext cx="6096000" cy="6858000"/>
          </a:xfrm>
          <a:prstGeom prst="rect">
            <a:avLst/>
          </a:prstGeom>
          <a:blipFill>
            <a:blip r:embed="rId2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334964" y="1412875"/>
            <a:ext cx="5184774" cy="2879726"/>
          </a:xfrm>
        </p:spPr>
        <p:txBody>
          <a:bodyPr anchor="b" anchorCtr="0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add Presentation title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8"/>
            <a:ext cx="5184776" cy="863997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1437C878-B0A6-44E2-B6A0-A0AA0C229A2A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31" Type="http://schemas.openxmlformats.org/officeDocument/2006/relationships/image" Target="../media/image1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55.xml"/><Relationship Id="rId27" Type="http://schemas.openxmlformats.org/officeDocument/2006/relationships/theme" Target="../theme/theme2.xml"/><Relationship Id="rId28" Type="http://schemas.openxmlformats.org/officeDocument/2006/relationships/image" Target="../media/image1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1.xml"/><Relationship Id="rId27" Type="http://schemas.openxmlformats.org/officeDocument/2006/relationships/theme" Target="../theme/theme3.xml"/><Relationship Id="rId2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334964" y="260350"/>
            <a:ext cx="11522074" cy="57626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964" y="1412776"/>
            <a:ext cx="11522074" cy="46086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9552384" y="6381328"/>
            <a:ext cx="1728391" cy="21704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565A882-04E8-4F55-BEA4-1BCAAAD237D0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855913" y="6381329"/>
            <a:ext cx="6696472" cy="2163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280775" y="6381328"/>
            <a:ext cx="576263" cy="2163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9" name="(c)" hidden="1"/>
          <p:cNvSpPr txBox="1">
            <a:spLocks noAdjustHandles="1" noChangeArrowheads="1" noChangeShapeType="1" noEditPoints="1" noGrp="1" noMove="1" noResize="1" noRot="1"/>
          </p:cNvSpPr>
          <p:nvPr/>
        </p:nvSpPr>
        <p:spPr bwMode="auto">
          <a:xfrm>
            <a:off x="11940030" y="6891795"/>
            <a:ext cx="2452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defRPr/>
            </a:pPr>
            <a:r>
              <a:rPr lang="fi-FI" sz="200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>
                <a:solidFill>
                  <a:schemeClr val="bg1"/>
                </a:solidFill>
                <a:latin typeface="+mn-lt"/>
              </a:rPr>
              <a:t>qt</a:t>
            </a:r>
            <a:r>
              <a:rPr lang="fi-FI" sz="20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>
                <a:solidFill>
                  <a:schemeClr val="bg1"/>
                </a:solidFill>
                <a:latin typeface="+mn-lt"/>
              </a:rPr>
              <a:t>company</a:t>
            </a:r>
            <a:endParaRPr lang="en-GB" sz="2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(logo)" descr="Z:\GRW (grow)\logot\copyright_grow.png" hidden="1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1"/>
          <a:stretch/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</p:spPr>
      </p:pic>
      <p:sp>
        <p:nvSpPr>
          <p:cNvPr id="15" name="Freeform 5"/>
          <p:cNvSpPr>
            <a:spLocks noChangeAspect="1" noEditPoints="1"/>
          </p:cNvSpPr>
          <p:nvPr/>
        </p:nvSpPr>
        <p:spPr bwMode="auto">
          <a:xfrm>
            <a:off x="334963" y="6381328"/>
            <a:ext cx="857239" cy="216000"/>
          </a:xfrm>
          <a:custGeom>
            <a:avLst/>
            <a:gdLst>
              <a:gd name="T0" fmla="*/ 1149 w 5072"/>
              <a:gd name="T1" fmla="*/ 1799 h 2556"/>
              <a:gd name="T2" fmla="*/ 1255 w 5072"/>
              <a:gd name="T3" fmla="*/ 2011 h 2556"/>
              <a:gd name="T4" fmla="*/ 1300 w 5072"/>
              <a:gd name="T5" fmla="*/ 1789 h 2556"/>
              <a:gd name="T6" fmla="*/ 440 w 5072"/>
              <a:gd name="T7" fmla="*/ 1849 h 2556"/>
              <a:gd name="T8" fmla="*/ 705 w 5072"/>
              <a:gd name="T9" fmla="*/ 2019 h 2556"/>
              <a:gd name="T10" fmla="*/ 946 w 5072"/>
              <a:gd name="T11" fmla="*/ 1777 h 2556"/>
              <a:gd name="T12" fmla="*/ 1002 w 5072"/>
              <a:gd name="T13" fmla="*/ 1162 h 2556"/>
              <a:gd name="T14" fmla="*/ 931 w 5072"/>
              <a:gd name="T15" fmla="*/ 595 h 2556"/>
              <a:gd name="T16" fmla="*/ 704 w 5072"/>
              <a:gd name="T17" fmla="*/ 393 h 2556"/>
              <a:gd name="T18" fmla="*/ 462 w 5072"/>
              <a:gd name="T19" fmla="*/ 527 h 2556"/>
              <a:gd name="T20" fmla="*/ 362 w 5072"/>
              <a:gd name="T21" fmla="*/ 1066 h 2556"/>
              <a:gd name="T22" fmla="*/ 406 w 5072"/>
              <a:gd name="T23" fmla="*/ 1745 h 2556"/>
              <a:gd name="T24" fmla="*/ 669 w 5072"/>
              <a:gd name="T25" fmla="*/ 1795 h 2556"/>
              <a:gd name="T26" fmla="*/ 532 w 5072"/>
              <a:gd name="T27" fmla="*/ 1663 h 2556"/>
              <a:gd name="T28" fmla="*/ 493 w 5072"/>
              <a:gd name="T29" fmla="*/ 1176 h 2556"/>
              <a:gd name="T30" fmla="*/ 544 w 5072"/>
              <a:gd name="T31" fmla="*/ 725 h 2556"/>
              <a:gd name="T32" fmla="*/ 708 w 5072"/>
              <a:gd name="T33" fmla="*/ 619 h 2556"/>
              <a:gd name="T34" fmla="*/ 835 w 5072"/>
              <a:gd name="T35" fmla="*/ 777 h 2556"/>
              <a:gd name="T36" fmla="*/ 860 w 5072"/>
              <a:gd name="T37" fmla="*/ 1486 h 2556"/>
              <a:gd name="T38" fmla="*/ 755 w 5072"/>
              <a:gd name="T39" fmla="*/ 1777 h 2556"/>
              <a:gd name="T40" fmla="*/ 2608 w 5072"/>
              <a:gd name="T41" fmla="*/ 2013 h 2556"/>
              <a:gd name="T42" fmla="*/ 2314 w 5072"/>
              <a:gd name="T43" fmla="*/ 1921 h 2556"/>
              <a:gd name="T44" fmla="*/ 2212 w 5072"/>
              <a:gd name="T45" fmla="*/ 1532 h 2556"/>
              <a:gd name="T46" fmla="*/ 2223 w 5072"/>
              <a:gd name="T47" fmla="*/ 785 h 2556"/>
              <a:gd name="T48" fmla="*/ 2396 w 5072"/>
              <a:gd name="T49" fmla="*/ 423 h 2556"/>
              <a:gd name="T50" fmla="*/ 2740 w 5072"/>
              <a:gd name="T51" fmla="*/ 651 h 2556"/>
              <a:gd name="T52" fmla="*/ 2413 w 5072"/>
              <a:gd name="T53" fmla="*/ 673 h 2556"/>
              <a:gd name="T54" fmla="*/ 2335 w 5072"/>
              <a:gd name="T55" fmla="*/ 1054 h 2556"/>
              <a:gd name="T56" fmla="*/ 2375 w 5072"/>
              <a:gd name="T57" fmla="*/ 1687 h 2556"/>
              <a:gd name="T58" fmla="*/ 2566 w 5072"/>
              <a:gd name="T59" fmla="*/ 1797 h 2556"/>
              <a:gd name="T60" fmla="*/ 3124 w 5072"/>
              <a:gd name="T61" fmla="*/ 903 h 2556"/>
              <a:gd name="T62" fmla="*/ 3051 w 5072"/>
              <a:gd name="T63" fmla="*/ 1194 h 2556"/>
              <a:gd name="T64" fmla="*/ 3503 w 5072"/>
              <a:gd name="T65" fmla="*/ 831 h 2556"/>
              <a:gd name="T66" fmla="*/ 3731 w 5072"/>
              <a:gd name="T67" fmla="*/ 907 h 2556"/>
              <a:gd name="T68" fmla="*/ 3822 w 5072"/>
              <a:gd name="T69" fmla="*/ 1280 h 2556"/>
              <a:gd name="T70" fmla="*/ 3796 w 5072"/>
              <a:gd name="T71" fmla="*/ 1773 h 2556"/>
              <a:gd name="T72" fmla="*/ 3670 w 5072"/>
              <a:gd name="T73" fmla="*/ 1997 h 2556"/>
              <a:gd name="T74" fmla="*/ 3435 w 5072"/>
              <a:gd name="T75" fmla="*/ 1975 h 2556"/>
              <a:gd name="T76" fmla="*/ 3327 w 5072"/>
              <a:gd name="T77" fmla="*/ 1695 h 2556"/>
              <a:gd name="T78" fmla="*/ 3322 w 5072"/>
              <a:gd name="T79" fmla="*/ 1186 h 2556"/>
              <a:gd name="T80" fmla="*/ 3491 w 5072"/>
              <a:gd name="T81" fmla="*/ 1775 h 2556"/>
              <a:gd name="T82" fmla="*/ 3633 w 5072"/>
              <a:gd name="T83" fmla="*/ 1787 h 2556"/>
              <a:gd name="T84" fmla="*/ 3697 w 5072"/>
              <a:gd name="T85" fmla="*/ 1516 h 2556"/>
              <a:gd name="T86" fmla="*/ 3653 w 5072"/>
              <a:gd name="T87" fmla="*/ 1082 h 2556"/>
              <a:gd name="T88" fmla="*/ 3505 w 5072"/>
              <a:gd name="T89" fmla="*/ 1054 h 2556"/>
              <a:gd name="T90" fmla="*/ 3439 w 5072"/>
              <a:gd name="T91" fmla="*/ 1320 h 2556"/>
              <a:gd name="T92" fmla="*/ 4300 w 5072"/>
              <a:gd name="T93" fmla="*/ 1925 h 2556"/>
              <a:gd name="T94" fmla="*/ 4036 w 5072"/>
              <a:gd name="T95" fmla="*/ 1983 h 2556"/>
              <a:gd name="T96" fmla="*/ 3953 w 5072"/>
              <a:gd name="T97" fmla="*/ 1705 h 2556"/>
              <a:gd name="T98" fmla="*/ 4084 w 5072"/>
              <a:gd name="T99" fmla="*/ 1707 h 2556"/>
              <a:gd name="T100" fmla="*/ 4256 w 5072"/>
              <a:gd name="T101" fmla="*/ 1773 h 2556"/>
              <a:gd name="T102" fmla="*/ 4851 w 5072"/>
              <a:gd name="T103" fmla="*/ 821 h 2556"/>
              <a:gd name="T104" fmla="*/ 5019 w 5072"/>
              <a:gd name="T105" fmla="*/ 962 h 2556"/>
              <a:gd name="T106" fmla="*/ 5072 w 5072"/>
              <a:gd name="T107" fmla="*/ 1430 h 2556"/>
              <a:gd name="T108" fmla="*/ 5015 w 5072"/>
              <a:gd name="T109" fmla="*/ 1881 h 2556"/>
              <a:gd name="T110" fmla="*/ 4846 w 5072"/>
              <a:gd name="T111" fmla="*/ 2021 h 2556"/>
              <a:gd name="T112" fmla="*/ 4748 w 5072"/>
              <a:gd name="T113" fmla="*/ 1072 h 2556"/>
              <a:gd name="T114" fmla="*/ 4865 w 5072"/>
              <a:gd name="T115" fmla="*/ 1789 h 2556"/>
              <a:gd name="T116" fmla="*/ 4940 w 5072"/>
              <a:gd name="T117" fmla="*/ 1556 h 2556"/>
              <a:gd name="T118" fmla="*/ 4904 w 5072"/>
              <a:gd name="T119" fmla="*/ 1104 h 2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72" h="2556" fill="norm" stroke="1" extrusionOk="0">
                <a:moveTo>
                  <a:pt x="1264" y="1058"/>
                </a:moveTo>
                <a:lnTo>
                  <a:pt x="1423" y="1058"/>
                </a:lnTo>
                <a:lnTo>
                  <a:pt x="1423" y="845"/>
                </a:lnTo>
                <a:lnTo>
                  <a:pt x="1264" y="845"/>
                </a:lnTo>
                <a:lnTo>
                  <a:pt x="1264" y="511"/>
                </a:lnTo>
                <a:lnTo>
                  <a:pt x="1140" y="511"/>
                </a:lnTo>
                <a:lnTo>
                  <a:pt x="1140" y="845"/>
                </a:lnTo>
                <a:lnTo>
                  <a:pt x="1066" y="845"/>
                </a:lnTo>
                <a:lnTo>
                  <a:pt x="1066" y="1058"/>
                </a:lnTo>
                <a:lnTo>
                  <a:pt x="1140" y="1058"/>
                </a:lnTo>
                <a:lnTo>
                  <a:pt x="1140" y="1592"/>
                </a:lnTo>
                <a:lnTo>
                  <a:pt x="1141" y="1651"/>
                </a:lnTo>
                <a:lnTo>
                  <a:pt x="1141" y="1679"/>
                </a:lnTo>
                <a:lnTo>
                  <a:pt x="1142" y="1705"/>
                </a:lnTo>
                <a:lnTo>
                  <a:pt x="1145" y="1755"/>
                </a:lnTo>
                <a:lnTo>
                  <a:pt x="1147" y="1779"/>
                </a:lnTo>
                <a:lnTo>
                  <a:pt x="1149" y="1799"/>
                </a:lnTo>
                <a:lnTo>
                  <a:pt x="1154" y="1839"/>
                </a:lnTo>
                <a:lnTo>
                  <a:pt x="1157" y="1857"/>
                </a:lnTo>
                <a:lnTo>
                  <a:pt x="1160" y="1875"/>
                </a:lnTo>
                <a:lnTo>
                  <a:pt x="1164" y="1891"/>
                </a:lnTo>
                <a:lnTo>
                  <a:pt x="1167" y="1905"/>
                </a:lnTo>
                <a:lnTo>
                  <a:pt x="1171" y="1917"/>
                </a:lnTo>
                <a:lnTo>
                  <a:pt x="1176" y="1929"/>
                </a:lnTo>
                <a:lnTo>
                  <a:pt x="1181" y="1941"/>
                </a:lnTo>
                <a:lnTo>
                  <a:pt x="1186" y="1951"/>
                </a:lnTo>
                <a:lnTo>
                  <a:pt x="1192" y="1961"/>
                </a:lnTo>
                <a:lnTo>
                  <a:pt x="1198" y="1969"/>
                </a:lnTo>
                <a:lnTo>
                  <a:pt x="1205" y="1977"/>
                </a:lnTo>
                <a:lnTo>
                  <a:pt x="1212" y="1985"/>
                </a:lnTo>
                <a:lnTo>
                  <a:pt x="1220" y="1991"/>
                </a:lnTo>
                <a:lnTo>
                  <a:pt x="1228" y="1997"/>
                </a:lnTo>
                <a:lnTo>
                  <a:pt x="1246" y="2007"/>
                </a:lnTo>
                <a:lnTo>
                  <a:pt x="1255" y="2011"/>
                </a:lnTo>
                <a:lnTo>
                  <a:pt x="1265" y="2013"/>
                </a:lnTo>
                <a:lnTo>
                  <a:pt x="1276" y="2017"/>
                </a:lnTo>
                <a:lnTo>
                  <a:pt x="1287" y="2019"/>
                </a:lnTo>
                <a:lnTo>
                  <a:pt x="1299" y="2019"/>
                </a:lnTo>
                <a:lnTo>
                  <a:pt x="1311" y="2019"/>
                </a:lnTo>
                <a:lnTo>
                  <a:pt x="1321" y="2019"/>
                </a:lnTo>
                <a:lnTo>
                  <a:pt x="1333" y="2017"/>
                </a:lnTo>
                <a:lnTo>
                  <a:pt x="1346" y="2015"/>
                </a:lnTo>
                <a:lnTo>
                  <a:pt x="1360" y="2011"/>
                </a:lnTo>
                <a:lnTo>
                  <a:pt x="1375" y="2007"/>
                </a:lnTo>
                <a:lnTo>
                  <a:pt x="1392" y="2003"/>
                </a:lnTo>
                <a:lnTo>
                  <a:pt x="1428" y="1989"/>
                </a:lnTo>
                <a:lnTo>
                  <a:pt x="1422" y="1789"/>
                </a:lnTo>
                <a:lnTo>
                  <a:pt x="1328" y="1795"/>
                </a:lnTo>
                <a:lnTo>
                  <a:pt x="1318" y="1795"/>
                </a:lnTo>
                <a:lnTo>
                  <a:pt x="1309" y="1793"/>
                </a:lnTo>
                <a:lnTo>
                  <a:pt x="1300" y="1789"/>
                </a:lnTo>
                <a:lnTo>
                  <a:pt x="1293" y="1785"/>
                </a:lnTo>
                <a:lnTo>
                  <a:pt x="1287" y="1777"/>
                </a:lnTo>
                <a:lnTo>
                  <a:pt x="1282" y="1771"/>
                </a:lnTo>
                <a:lnTo>
                  <a:pt x="1280" y="1765"/>
                </a:lnTo>
                <a:lnTo>
                  <a:pt x="1278" y="1761"/>
                </a:lnTo>
                <a:lnTo>
                  <a:pt x="1276" y="1755"/>
                </a:lnTo>
                <a:lnTo>
                  <a:pt x="1275" y="1749"/>
                </a:lnTo>
                <a:lnTo>
                  <a:pt x="1272" y="1737"/>
                </a:lnTo>
                <a:lnTo>
                  <a:pt x="1270" y="1721"/>
                </a:lnTo>
                <a:lnTo>
                  <a:pt x="1269" y="1703"/>
                </a:lnTo>
                <a:lnTo>
                  <a:pt x="1267" y="1681"/>
                </a:lnTo>
                <a:lnTo>
                  <a:pt x="1265" y="1627"/>
                </a:lnTo>
                <a:lnTo>
                  <a:pt x="1265" y="1598"/>
                </a:lnTo>
                <a:lnTo>
                  <a:pt x="1264" y="1564"/>
                </a:lnTo>
                <a:lnTo>
                  <a:pt x="1264" y="1058"/>
                </a:lnTo>
                <a:close/>
                <a:moveTo>
                  <a:pt x="430" y="1825"/>
                </a:moveTo>
                <a:lnTo>
                  <a:pt x="440" y="1849"/>
                </a:lnTo>
                <a:lnTo>
                  <a:pt x="450" y="1871"/>
                </a:lnTo>
                <a:lnTo>
                  <a:pt x="461" y="1891"/>
                </a:lnTo>
                <a:lnTo>
                  <a:pt x="467" y="1901"/>
                </a:lnTo>
                <a:lnTo>
                  <a:pt x="473" y="1911"/>
                </a:lnTo>
                <a:lnTo>
                  <a:pt x="485" y="1927"/>
                </a:lnTo>
                <a:lnTo>
                  <a:pt x="499" y="1943"/>
                </a:lnTo>
                <a:lnTo>
                  <a:pt x="513" y="1959"/>
                </a:lnTo>
                <a:lnTo>
                  <a:pt x="529" y="1971"/>
                </a:lnTo>
                <a:lnTo>
                  <a:pt x="545" y="1983"/>
                </a:lnTo>
                <a:lnTo>
                  <a:pt x="562" y="1993"/>
                </a:lnTo>
                <a:lnTo>
                  <a:pt x="580" y="2001"/>
                </a:lnTo>
                <a:lnTo>
                  <a:pt x="598" y="2007"/>
                </a:lnTo>
                <a:lnTo>
                  <a:pt x="618" y="2013"/>
                </a:lnTo>
                <a:lnTo>
                  <a:pt x="639" y="2017"/>
                </a:lnTo>
                <a:lnTo>
                  <a:pt x="660" y="2019"/>
                </a:lnTo>
                <a:lnTo>
                  <a:pt x="682" y="2019"/>
                </a:lnTo>
                <a:lnTo>
                  <a:pt x="705" y="2019"/>
                </a:lnTo>
                <a:lnTo>
                  <a:pt x="724" y="2015"/>
                </a:lnTo>
                <a:lnTo>
                  <a:pt x="732" y="2015"/>
                </a:lnTo>
                <a:lnTo>
                  <a:pt x="740" y="2011"/>
                </a:lnTo>
                <a:lnTo>
                  <a:pt x="747" y="2009"/>
                </a:lnTo>
                <a:lnTo>
                  <a:pt x="753" y="2005"/>
                </a:lnTo>
                <a:lnTo>
                  <a:pt x="855" y="2342"/>
                </a:lnTo>
                <a:lnTo>
                  <a:pt x="974" y="2231"/>
                </a:lnTo>
                <a:lnTo>
                  <a:pt x="877" y="1921"/>
                </a:lnTo>
                <a:lnTo>
                  <a:pt x="893" y="1897"/>
                </a:lnTo>
                <a:lnTo>
                  <a:pt x="901" y="1883"/>
                </a:lnTo>
                <a:lnTo>
                  <a:pt x="908" y="1871"/>
                </a:lnTo>
                <a:lnTo>
                  <a:pt x="915" y="1857"/>
                </a:lnTo>
                <a:lnTo>
                  <a:pt x="922" y="1841"/>
                </a:lnTo>
                <a:lnTo>
                  <a:pt x="928" y="1827"/>
                </a:lnTo>
                <a:lnTo>
                  <a:pt x="934" y="1811"/>
                </a:lnTo>
                <a:lnTo>
                  <a:pt x="940" y="1793"/>
                </a:lnTo>
                <a:lnTo>
                  <a:pt x="946" y="1777"/>
                </a:lnTo>
                <a:lnTo>
                  <a:pt x="956" y="1741"/>
                </a:lnTo>
                <a:lnTo>
                  <a:pt x="961" y="1721"/>
                </a:lnTo>
                <a:lnTo>
                  <a:pt x="965" y="1701"/>
                </a:lnTo>
                <a:lnTo>
                  <a:pt x="969" y="1681"/>
                </a:lnTo>
                <a:lnTo>
                  <a:pt x="973" y="1661"/>
                </a:lnTo>
                <a:lnTo>
                  <a:pt x="976" y="1639"/>
                </a:lnTo>
                <a:lnTo>
                  <a:pt x="980" y="1615"/>
                </a:lnTo>
                <a:lnTo>
                  <a:pt x="983" y="1594"/>
                </a:lnTo>
                <a:lnTo>
                  <a:pt x="986" y="1570"/>
                </a:lnTo>
                <a:lnTo>
                  <a:pt x="991" y="1518"/>
                </a:lnTo>
                <a:lnTo>
                  <a:pt x="995" y="1464"/>
                </a:lnTo>
                <a:lnTo>
                  <a:pt x="998" y="1406"/>
                </a:lnTo>
                <a:lnTo>
                  <a:pt x="1000" y="1376"/>
                </a:lnTo>
                <a:lnTo>
                  <a:pt x="1001" y="1346"/>
                </a:lnTo>
                <a:lnTo>
                  <a:pt x="1002" y="1282"/>
                </a:lnTo>
                <a:lnTo>
                  <a:pt x="1003" y="1214"/>
                </a:lnTo>
                <a:lnTo>
                  <a:pt x="1002" y="1162"/>
                </a:lnTo>
                <a:lnTo>
                  <a:pt x="1001" y="1112"/>
                </a:lnTo>
                <a:lnTo>
                  <a:pt x="1001" y="1088"/>
                </a:lnTo>
                <a:lnTo>
                  <a:pt x="1000" y="1064"/>
                </a:lnTo>
                <a:lnTo>
                  <a:pt x="998" y="1018"/>
                </a:lnTo>
                <a:lnTo>
                  <a:pt x="996" y="974"/>
                </a:lnTo>
                <a:lnTo>
                  <a:pt x="993" y="931"/>
                </a:lnTo>
                <a:lnTo>
                  <a:pt x="991" y="911"/>
                </a:lnTo>
                <a:lnTo>
                  <a:pt x="989" y="891"/>
                </a:lnTo>
                <a:lnTo>
                  <a:pt x="985" y="851"/>
                </a:lnTo>
                <a:lnTo>
                  <a:pt x="980" y="813"/>
                </a:lnTo>
                <a:lnTo>
                  <a:pt x="975" y="777"/>
                </a:lnTo>
                <a:lnTo>
                  <a:pt x="969" y="741"/>
                </a:lnTo>
                <a:lnTo>
                  <a:pt x="962" y="709"/>
                </a:lnTo>
                <a:lnTo>
                  <a:pt x="955" y="679"/>
                </a:lnTo>
                <a:lnTo>
                  <a:pt x="948" y="649"/>
                </a:lnTo>
                <a:lnTo>
                  <a:pt x="940" y="621"/>
                </a:lnTo>
                <a:lnTo>
                  <a:pt x="931" y="595"/>
                </a:lnTo>
                <a:lnTo>
                  <a:pt x="922" y="571"/>
                </a:lnTo>
                <a:lnTo>
                  <a:pt x="912" y="547"/>
                </a:lnTo>
                <a:lnTo>
                  <a:pt x="901" y="527"/>
                </a:lnTo>
                <a:lnTo>
                  <a:pt x="889" y="507"/>
                </a:lnTo>
                <a:lnTo>
                  <a:pt x="883" y="497"/>
                </a:lnTo>
                <a:lnTo>
                  <a:pt x="876" y="489"/>
                </a:lnTo>
                <a:lnTo>
                  <a:pt x="870" y="479"/>
                </a:lnTo>
                <a:lnTo>
                  <a:pt x="863" y="471"/>
                </a:lnTo>
                <a:lnTo>
                  <a:pt x="848" y="457"/>
                </a:lnTo>
                <a:lnTo>
                  <a:pt x="833" y="443"/>
                </a:lnTo>
                <a:lnTo>
                  <a:pt x="817" y="431"/>
                </a:lnTo>
                <a:lnTo>
                  <a:pt x="801" y="421"/>
                </a:lnTo>
                <a:lnTo>
                  <a:pt x="783" y="413"/>
                </a:lnTo>
                <a:lnTo>
                  <a:pt x="764" y="405"/>
                </a:lnTo>
                <a:lnTo>
                  <a:pt x="745" y="399"/>
                </a:lnTo>
                <a:lnTo>
                  <a:pt x="725" y="395"/>
                </a:lnTo>
                <a:lnTo>
                  <a:pt x="704" y="393"/>
                </a:lnTo>
                <a:lnTo>
                  <a:pt x="682" y="393"/>
                </a:lnTo>
                <a:lnTo>
                  <a:pt x="661" y="393"/>
                </a:lnTo>
                <a:lnTo>
                  <a:pt x="640" y="395"/>
                </a:lnTo>
                <a:lnTo>
                  <a:pt x="619" y="399"/>
                </a:lnTo>
                <a:lnTo>
                  <a:pt x="599" y="405"/>
                </a:lnTo>
                <a:lnTo>
                  <a:pt x="581" y="413"/>
                </a:lnTo>
                <a:lnTo>
                  <a:pt x="563" y="421"/>
                </a:lnTo>
                <a:lnTo>
                  <a:pt x="555" y="425"/>
                </a:lnTo>
                <a:lnTo>
                  <a:pt x="546" y="431"/>
                </a:lnTo>
                <a:lnTo>
                  <a:pt x="538" y="437"/>
                </a:lnTo>
                <a:lnTo>
                  <a:pt x="530" y="443"/>
                </a:lnTo>
                <a:lnTo>
                  <a:pt x="522" y="449"/>
                </a:lnTo>
                <a:lnTo>
                  <a:pt x="515" y="457"/>
                </a:lnTo>
                <a:lnTo>
                  <a:pt x="501" y="471"/>
                </a:lnTo>
                <a:lnTo>
                  <a:pt x="487" y="489"/>
                </a:lnTo>
                <a:lnTo>
                  <a:pt x="474" y="507"/>
                </a:lnTo>
                <a:lnTo>
                  <a:pt x="462" y="527"/>
                </a:lnTo>
                <a:lnTo>
                  <a:pt x="451" y="547"/>
                </a:lnTo>
                <a:lnTo>
                  <a:pt x="441" y="571"/>
                </a:lnTo>
                <a:lnTo>
                  <a:pt x="431" y="595"/>
                </a:lnTo>
                <a:lnTo>
                  <a:pt x="423" y="621"/>
                </a:lnTo>
                <a:lnTo>
                  <a:pt x="415" y="649"/>
                </a:lnTo>
                <a:lnTo>
                  <a:pt x="407" y="679"/>
                </a:lnTo>
                <a:lnTo>
                  <a:pt x="400" y="711"/>
                </a:lnTo>
                <a:lnTo>
                  <a:pt x="394" y="743"/>
                </a:lnTo>
                <a:lnTo>
                  <a:pt x="388" y="777"/>
                </a:lnTo>
                <a:lnTo>
                  <a:pt x="385" y="795"/>
                </a:lnTo>
                <a:lnTo>
                  <a:pt x="383" y="815"/>
                </a:lnTo>
                <a:lnTo>
                  <a:pt x="378" y="853"/>
                </a:lnTo>
                <a:lnTo>
                  <a:pt x="374" y="891"/>
                </a:lnTo>
                <a:lnTo>
                  <a:pt x="370" y="933"/>
                </a:lnTo>
                <a:lnTo>
                  <a:pt x="367" y="976"/>
                </a:lnTo>
                <a:lnTo>
                  <a:pt x="364" y="1020"/>
                </a:lnTo>
                <a:lnTo>
                  <a:pt x="362" y="1066"/>
                </a:lnTo>
                <a:lnTo>
                  <a:pt x="361" y="1114"/>
                </a:lnTo>
                <a:lnTo>
                  <a:pt x="361" y="1140"/>
                </a:lnTo>
                <a:lnTo>
                  <a:pt x="360" y="1164"/>
                </a:lnTo>
                <a:lnTo>
                  <a:pt x="360" y="1216"/>
                </a:lnTo>
                <a:lnTo>
                  <a:pt x="360" y="1268"/>
                </a:lnTo>
                <a:lnTo>
                  <a:pt x="361" y="1318"/>
                </a:lnTo>
                <a:lnTo>
                  <a:pt x="362" y="1364"/>
                </a:lnTo>
                <a:lnTo>
                  <a:pt x="364" y="1410"/>
                </a:lnTo>
                <a:lnTo>
                  <a:pt x="367" y="1456"/>
                </a:lnTo>
                <a:lnTo>
                  <a:pt x="370" y="1498"/>
                </a:lnTo>
                <a:lnTo>
                  <a:pt x="373" y="1538"/>
                </a:lnTo>
                <a:lnTo>
                  <a:pt x="378" y="1578"/>
                </a:lnTo>
                <a:lnTo>
                  <a:pt x="382" y="1613"/>
                </a:lnTo>
                <a:lnTo>
                  <a:pt x="387" y="1649"/>
                </a:lnTo>
                <a:lnTo>
                  <a:pt x="393" y="1683"/>
                </a:lnTo>
                <a:lnTo>
                  <a:pt x="399" y="1715"/>
                </a:lnTo>
                <a:lnTo>
                  <a:pt x="406" y="1745"/>
                </a:lnTo>
                <a:lnTo>
                  <a:pt x="410" y="1759"/>
                </a:lnTo>
                <a:lnTo>
                  <a:pt x="414" y="1775"/>
                </a:lnTo>
                <a:lnTo>
                  <a:pt x="422" y="1801"/>
                </a:lnTo>
                <a:lnTo>
                  <a:pt x="430" y="1825"/>
                </a:lnTo>
                <a:close/>
                <a:moveTo>
                  <a:pt x="0" y="409"/>
                </a:moveTo>
                <a:lnTo>
                  <a:pt x="205" y="0"/>
                </a:lnTo>
                <a:lnTo>
                  <a:pt x="1000" y="0"/>
                </a:lnTo>
                <a:lnTo>
                  <a:pt x="1796" y="0"/>
                </a:lnTo>
                <a:lnTo>
                  <a:pt x="1796" y="1072"/>
                </a:lnTo>
                <a:lnTo>
                  <a:pt x="1796" y="2147"/>
                </a:lnTo>
                <a:lnTo>
                  <a:pt x="1591" y="2556"/>
                </a:lnTo>
                <a:lnTo>
                  <a:pt x="795" y="2556"/>
                </a:lnTo>
                <a:lnTo>
                  <a:pt x="0" y="2556"/>
                </a:lnTo>
                <a:lnTo>
                  <a:pt x="0" y="1482"/>
                </a:lnTo>
                <a:lnTo>
                  <a:pt x="0" y="409"/>
                </a:lnTo>
                <a:close/>
                <a:moveTo>
                  <a:pt x="682" y="1795"/>
                </a:moveTo>
                <a:lnTo>
                  <a:pt x="669" y="1795"/>
                </a:lnTo>
                <a:lnTo>
                  <a:pt x="656" y="1793"/>
                </a:lnTo>
                <a:lnTo>
                  <a:pt x="643" y="1791"/>
                </a:lnTo>
                <a:lnTo>
                  <a:pt x="631" y="1787"/>
                </a:lnTo>
                <a:lnTo>
                  <a:pt x="619" y="1783"/>
                </a:lnTo>
                <a:lnTo>
                  <a:pt x="608" y="1777"/>
                </a:lnTo>
                <a:lnTo>
                  <a:pt x="598" y="1771"/>
                </a:lnTo>
                <a:lnTo>
                  <a:pt x="589" y="1763"/>
                </a:lnTo>
                <a:lnTo>
                  <a:pt x="584" y="1759"/>
                </a:lnTo>
                <a:lnTo>
                  <a:pt x="580" y="1753"/>
                </a:lnTo>
                <a:lnTo>
                  <a:pt x="571" y="1743"/>
                </a:lnTo>
                <a:lnTo>
                  <a:pt x="563" y="1733"/>
                </a:lnTo>
                <a:lnTo>
                  <a:pt x="556" y="1721"/>
                </a:lnTo>
                <a:lnTo>
                  <a:pt x="552" y="1715"/>
                </a:lnTo>
                <a:lnTo>
                  <a:pt x="549" y="1707"/>
                </a:lnTo>
                <a:lnTo>
                  <a:pt x="542" y="1693"/>
                </a:lnTo>
                <a:lnTo>
                  <a:pt x="537" y="1679"/>
                </a:lnTo>
                <a:lnTo>
                  <a:pt x="532" y="1663"/>
                </a:lnTo>
                <a:lnTo>
                  <a:pt x="527" y="1645"/>
                </a:lnTo>
                <a:lnTo>
                  <a:pt x="522" y="1625"/>
                </a:lnTo>
                <a:lnTo>
                  <a:pt x="518" y="1605"/>
                </a:lnTo>
                <a:lnTo>
                  <a:pt x="514" y="1584"/>
                </a:lnTo>
                <a:lnTo>
                  <a:pt x="511" y="1562"/>
                </a:lnTo>
                <a:lnTo>
                  <a:pt x="508" y="1536"/>
                </a:lnTo>
                <a:lnTo>
                  <a:pt x="505" y="1510"/>
                </a:lnTo>
                <a:lnTo>
                  <a:pt x="502" y="1484"/>
                </a:lnTo>
                <a:lnTo>
                  <a:pt x="500" y="1454"/>
                </a:lnTo>
                <a:lnTo>
                  <a:pt x="498" y="1424"/>
                </a:lnTo>
                <a:lnTo>
                  <a:pt x="496" y="1392"/>
                </a:lnTo>
                <a:lnTo>
                  <a:pt x="495" y="1360"/>
                </a:lnTo>
                <a:lnTo>
                  <a:pt x="494" y="1326"/>
                </a:lnTo>
                <a:lnTo>
                  <a:pt x="493" y="1290"/>
                </a:lnTo>
                <a:lnTo>
                  <a:pt x="493" y="1252"/>
                </a:lnTo>
                <a:lnTo>
                  <a:pt x="492" y="1214"/>
                </a:lnTo>
                <a:lnTo>
                  <a:pt x="493" y="1176"/>
                </a:lnTo>
                <a:lnTo>
                  <a:pt x="493" y="1138"/>
                </a:lnTo>
                <a:lnTo>
                  <a:pt x="494" y="1102"/>
                </a:lnTo>
                <a:lnTo>
                  <a:pt x="495" y="1068"/>
                </a:lnTo>
                <a:lnTo>
                  <a:pt x="496" y="1034"/>
                </a:lnTo>
                <a:lnTo>
                  <a:pt x="498" y="1004"/>
                </a:lnTo>
                <a:lnTo>
                  <a:pt x="500" y="972"/>
                </a:lnTo>
                <a:lnTo>
                  <a:pt x="502" y="945"/>
                </a:lnTo>
                <a:lnTo>
                  <a:pt x="505" y="917"/>
                </a:lnTo>
                <a:lnTo>
                  <a:pt x="508" y="889"/>
                </a:lnTo>
                <a:lnTo>
                  <a:pt x="511" y="865"/>
                </a:lnTo>
                <a:lnTo>
                  <a:pt x="515" y="841"/>
                </a:lnTo>
                <a:lnTo>
                  <a:pt x="519" y="819"/>
                </a:lnTo>
                <a:lnTo>
                  <a:pt x="523" y="797"/>
                </a:lnTo>
                <a:lnTo>
                  <a:pt x="528" y="777"/>
                </a:lnTo>
                <a:lnTo>
                  <a:pt x="533" y="759"/>
                </a:lnTo>
                <a:lnTo>
                  <a:pt x="538" y="741"/>
                </a:lnTo>
                <a:lnTo>
                  <a:pt x="544" y="725"/>
                </a:lnTo>
                <a:lnTo>
                  <a:pt x="550" y="711"/>
                </a:lnTo>
                <a:lnTo>
                  <a:pt x="557" y="697"/>
                </a:lnTo>
                <a:lnTo>
                  <a:pt x="565" y="683"/>
                </a:lnTo>
                <a:lnTo>
                  <a:pt x="573" y="671"/>
                </a:lnTo>
                <a:lnTo>
                  <a:pt x="577" y="667"/>
                </a:lnTo>
                <a:lnTo>
                  <a:pt x="581" y="661"/>
                </a:lnTo>
                <a:lnTo>
                  <a:pt x="590" y="651"/>
                </a:lnTo>
                <a:lnTo>
                  <a:pt x="600" y="643"/>
                </a:lnTo>
                <a:lnTo>
                  <a:pt x="610" y="637"/>
                </a:lnTo>
                <a:lnTo>
                  <a:pt x="620" y="629"/>
                </a:lnTo>
                <a:lnTo>
                  <a:pt x="631" y="625"/>
                </a:lnTo>
                <a:lnTo>
                  <a:pt x="644" y="621"/>
                </a:lnTo>
                <a:lnTo>
                  <a:pt x="656" y="619"/>
                </a:lnTo>
                <a:lnTo>
                  <a:pt x="669" y="617"/>
                </a:lnTo>
                <a:lnTo>
                  <a:pt x="682" y="617"/>
                </a:lnTo>
                <a:lnTo>
                  <a:pt x="696" y="617"/>
                </a:lnTo>
                <a:lnTo>
                  <a:pt x="708" y="619"/>
                </a:lnTo>
                <a:lnTo>
                  <a:pt x="715" y="619"/>
                </a:lnTo>
                <a:lnTo>
                  <a:pt x="721" y="621"/>
                </a:lnTo>
                <a:lnTo>
                  <a:pt x="732" y="625"/>
                </a:lnTo>
                <a:lnTo>
                  <a:pt x="743" y="629"/>
                </a:lnTo>
                <a:lnTo>
                  <a:pt x="754" y="637"/>
                </a:lnTo>
                <a:lnTo>
                  <a:pt x="759" y="639"/>
                </a:lnTo>
                <a:lnTo>
                  <a:pt x="764" y="643"/>
                </a:lnTo>
                <a:lnTo>
                  <a:pt x="773" y="651"/>
                </a:lnTo>
                <a:lnTo>
                  <a:pt x="782" y="661"/>
                </a:lnTo>
                <a:lnTo>
                  <a:pt x="791" y="671"/>
                </a:lnTo>
                <a:lnTo>
                  <a:pt x="799" y="683"/>
                </a:lnTo>
                <a:lnTo>
                  <a:pt x="806" y="697"/>
                </a:lnTo>
                <a:lnTo>
                  <a:pt x="813" y="711"/>
                </a:lnTo>
                <a:lnTo>
                  <a:pt x="819" y="725"/>
                </a:lnTo>
                <a:lnTo>
                  <a:pt x="825" y="741"/>
                </a:lnTo>
                <a:lnTo>
                  <a:pt x="830" y="759"/>
                </a:lnTo>
                <a:lnTo>
                  <a:pt x="835" y="777"/>
                </a:lnTo>
                <a:lnTo>
                  <a:pt x="839" y="797"/>
                </a:lnTo>
                <a:lnTo>
                  <a:pt x="844" y="819"/>
                </a:lnTo>
                <a:lnTo>
                  <a:pt x="847" y="841"/>
                </a:lnTo>
                <a:lnTo>
                  <a:pt x="854" y="891"/>
                </a:lnTo>
                <a:lnTo>
                  <a:pt x="860" y="945"/>
                </a:lnTo>
                <a:lnTo>
                  <a:pt x="862" y="974"/>
                </a:lnTo>
                <a:lnTo>
                  <a:pt x="864" y="1004"/>
                </a:lnTo>
                <a:lnTo>
                  <a:pt x="868" y="1070"/>
                </a:lnTo>
                <a:lnTo>
                  <a:pt x="869" y="1140"/>
                </a:lnTo>
                <a:lnTo>
                  <a:pt x="870" y="1178"/>
                </a:lnTo>
                <a:lnTo>
                  <a:pt x="870" y="1216"/>
                </a:lnTo>
                <a:lnTo>
                  <a:pt x="870" y="1292"/>
                </a:lnTo>
                <a:lnTo>
                  <a:pt x="868" y="1362"/>
                </a:lnTo>
                <a:lnTo>
                  <a:pt x="867" y="1380"/>
                </a:lnTo>
                <a:lnTo>
                  <a:pt x="866" y="1396"/>
                </a:lnTo>
                <a:lnTo>
                  <a:pt x="865" y="1428"/>
                </a:lnTo>
                <a:lnTo>
                  <a:pt x="860" y="1486"/>
                </a:lnTo>
                <a:lnTo>
                  <a:pt x="855" y="1540"/>
                </a:lnTo>
                <a:lnTo>
                  <a:pt x="852" y="1564"/>
                </a:lnTo>
                <a:lnTo>
                  <a:pt x="848" y="1588"/>
                </a:lnTo>
                <a:lnTo>
                  <a:pt x="844" y="1609"/>
                </a:lnTo>
                <a:lnTo>
                  <a:pt x="840" y="1629"/>
                </a:lnTo>
                <a:lnTo>
                  <a:pt x="836" y="1647"/>
                </a:lnTo>
                <a:lnTo>
                  <a:pt x="831" y="1665"/>
                </a:lnTo>
                <a:lnTo>
                  <a:pt x="826" y="1681"/>
                </a:lnTo>
                <a:lnTo>
                  <a:pt x="820" y="1695"/>
                </a:lnTo>
                <a:lnTo>
                  <a:pt x="814" y="1709"/>
                </a:lnTo>
                <a:lnTo>
                  <a:pt x="807" y="1723"/>
                </a:lnTo>
                <a:lnTo>
                  <a:pt x="800" y="1733"/>
                </a:lnTo>
                <a:lnTo>
                  <a:pt x="792" y="1745"/>
                </a:lnTo>
                <a:lnTo>
                  <a:pt x="784" y="1755"/>
                </a:lnTo>
                <a:lnTo>
                  <a:pt x="775" y="1763"/>
                </a:lnTo>
                <a:lnTo>
                  <a:pt x="765" y="1771"/>
                </a:lnTo>
                <a:lnTo>
                  <a:pt x="755" y="1777"/>
                </a:lnTo>
                <a:lnTo>
                  <a:pt x="744" y="1783"/>
                </a:lnTo>
                <a:lnTo>
                  <a:pt x="733" y="1787"/>
                </a:lnTo>
                <a:lnTo>
                  <a:pt x="721" y="1791"/>
                </a:lnTo>
                <a:lnTo>
                  <a:pt x="709" y="1793"/>
                </a:lnTo>
                <a:lnTo>
                  <a:pt x="696" y="1795"/>
                </a:lnTo>
                <a:lnTo>
                  <a:pt x="682" y="1795"/>
                </a:lnTo>
                <a:close/>
                <a:moveTo>
                  <a:pt x="2555" y="1394"/>
                </a:moveTo>
                <a:lnTo>
                  <a:pt x="2555" y="1168"/>
                </a:lnTo>
                <a:lnTo>
                  <a:pt x="2780" y="1168"/>
                </a:lnTo>
                <a:lnTo>
                  <a:pt x="2780" y="1969"/>
                </a:lnTo>
                <a:lnTo>
                  <a:pt x="2771" y="1973"/>
                </a:lnTo>
                <a:lnTo>
                  <a:pt x="2761" y="1977"/>
                </a:lnTo>
                <a:lnTo>
                  <a:pt x="2747" y="1983"/>
                </a:lnTo>
                <a:lnTo>
                  <a:pt x="2732" y="1987"/>
                </a:lnTo>
                <a:lnTo>
                  <a:pt x="2696" y="1995"/>
                </a:lnTo>
                <a:lnTo>
                  <a:pt x="2652" y="2005"/>
                </a:lnTo>
                <a:lnTo>
                  <a:pt x="2608" y="2013"/>
                </a:lnTo>
                <a:lnTo>
                  <a:pt x="2571" y="2017"/>
                </a:lnTo>
                <a:lnTo>
                  <a:pt x="2540" y="2021"/>
                </a:lnTo>
                <a:lnTo>
                  <a:pt x="2527" y="2023"/>
                </a:lnTo>
                <a:lnTo>
                  <a:pt x="2515" y="2023"/>
                </a:lnTo>
                <a:lnTo>
                  <a:pt x="2493" y="2021"/>
                </a:lnTo>
                <a:lnTo>
                  <a:pt x="2472" y="2019"/>
                </a:lnTo>
                <a:lnTo>
                  <a:pt x="2452" y="2015"/>
                </a:lnTo>
                <a:lnTo>
                  <a:pt x="2433" y="2011"/>
                </a:lnTo>
                <a:lnTo>
                  <a:pt x="2414" y="2003"/>
                </a:lnTo>
                <a:lnTo>
                  <a:pt x="2396" y="1995"/>
                </a:lnTo>
                <a:lnTo>
                  <a:pt x="2380" y="1985"/>
                </a:lnTo>
                <a:lnTo>
                  <a:pt x="2364" y="1973"/>
                </a:lnTo>
                <a:lnTo>
                  <a:pt x="2349" y="1959"/>
                </a:lnTo>
                <a:lnTo>
                  <a:pt x="2334" y="1945"/>
                </a:lnTo>
                <a:lnTo>
                  <a:pt x="2328" y="1937"/>
                </a:lnTo>
                <a:lnTo>
                  <a:pt x="2320" y="1929"/>
                </a:lnTo>
                <a:lnTo>
                  <a:pt x="2314" y="1921"/>
                </a:lnTo>
                <a:lnTo>
                  <a:pt x="2308" y="1911"/>
                </a:lnTo>
                <a:lnTo>
                  <a:pt x="2302" y="1901"/>
                </a:lnTo>
                <a:lnTo>
                  <a:pt x="2296" y="1891"/>
                </a:lnTo>
                <a:lnTo>
                  <a:pt x="2291" y="1881"/>
                </a:lnTo>
                <a:lnTo>
                  <a:pt x="2285" y="1871"/>
                </a:lnTo>
                <a:lnTo>
                  <a:pt x="2280" y="1859"/>
                </a:lnTo>
                <a:lnTo>
                  <a:pt x="2276" y="1849"/>
                </a:lnTo>
                <a:lnTo>
                  <a:pt x="2267" y="1825"/>
                </a:lnTo>
                <a:lnTo>
                  <a:pt x="2258" y="1799"/>
                </a:lnTo>
                <a:lnTo>
                  <a:pt x="2251" y="1771"/>
                </a:lnTo>
                <a:lnTo>
                  <a:pt x="2244" y="1743"/>
                </a:lnTo>
                <a:lnTo>
                  <a:pt x="2237" y="1711"/>
                </a:lnTo>
                <a:lnTo>
                  <a:pt x="2231" y="1679"/>
                </a:lnTo>
                <a:lnTo>
                  <a:pt x="2225" y="1645"/>
                </a:lnTo>
                <a:lnTo>
                  <a:pt x="2220" y="1609"/>
                </a:lnTo>
                <a:lnTo>
                  <a:pt x="2216" y="1572"/>
                </a:lnTo>
                <a:lnTo>
                  <a:pt x="2212" y="1532"/>
                </a:lnTo>
                <a:lnTo>
                  <a:pt x="2208" y="1490"/>
                </a:lnTo>
                <a:lnTo>
                  <a:pt x="2205" y="1448"/>
                </a:lnTo>
                <a:lnTo>
                  <a:pt x="2203" y="1402"/>
                </a:lnTo>
                <a:lnTo>
                  <a:pt x="2201" y="1356"/>
                </a:lnTo>
                <a:lnTo>
                  <a:pt x="2200" y="1308"/>
                </a:lnTo>
                <a:lnTo>
                  <a:pt x="2199" y="1258"/>
                </a:lnTo>
                <a:lnTo>
                  <a:pt x="2199" y="1206"/>
                </a:lnTo>
                <a:lnTo>
                  <a:pt x="2199" y="1154"/>
                </a:lnTo>
                <a:lnTo>
                  <a:pt x="2200" y="1104"/>
                </a:lnTo>
                <a:lnTo>
                  <a:pt x="2201" y="1054"/>
                </a:lnTo>
                <a:lnTo>
                  <a:pt x="2203" y="1008"/>
                </a:lnTo>
                <a:lnTo>
                  <a:pt x="2205" y="964"/>
                </a:lnTo>
                <a:lnTo>
                  <a:pt x="2208" y="921"/>
                </a:lnTo>
                <a:lnTo>
                  <a:pt x="2212" y="879"/>
                </a:lnTo>
                <a:lnTo>
                  <a:pt x="2216" y="841"/>
                </a:lnTo>
                <a:lnTo>
                  <a:pt x="2221" y="803"/>
                </a:lnTo>
                <a:lnTo>
                  <a:pt x="2223" y="785"/>
                </a:lnTo>
                <a:lnTo>
                  <a:pt x="2226" y="767"/>
                </a:lnTo>
                <a:lnTo>
                  <a:pt x="2231" y="733"/>
                </a:lnTo>
                <a:lnTo>
                  <a:pt x="2238" y="701"/>
                </a:lnTo>
                <a:lnTo>
                  <a:pt x="2244" y="669"/>
                </a:lnTo>
                <a:lnTo>
                  <a:pt x="2252" y="641"/>
                </a:lnTo>
                <a:lnTo>
                  <a:pt x="2259" y="615"/>
                </a:lnTo>
                <a:lnTo>
                  <a:pt x="2268" y="589"/>
                </a:lnTo>
                <a:lnTo>
                  <a:pt x="2277" y="565"/>
                </a:lnTo>
                <a:lnTo>
                  <a:pt x="2287" y="543"/>
                </a:lnTo>
                <a:lnTo>
                  <a:pt x="2298" y="523"/>
                </a:lnTo>
                <a:lnTo>
                  <a:pt x="2309" y="505"/>
                </a:lnTo>
                <a:lnTo>
                  <a:pt x="2322" y="487"/>
                </a:lnTo>
                <a:lnTo>
                  <a:pt x="2336" y="471"/>
                </a:lnTo>
                <a:lnTo>
                  <a:pt x="2350" y="457"/>
                </a:lnTo>
                <a:lnTo>
                  <a:pt x="2364" y="445"/>
                </a:lnTo>
                <a:lnTo>
                  <a:pt x="2380" y="433"/>
                </a:lnTo>
                <a:lnTo>
                  <a:pt x="2396" y="423"/>
                </a:lnTo>
                <a:lnTo>
                  <a:pt x="2413" y="415"/>
                </a:lnTo>
                <a:lnTo>
                  <a:pt x="2431" y="407"/>
                </a:lnTo>
                <a:lnTo>
                  <a:pt x="2450" y="403"/>
                </a:lnTo>
                <a:lnTo>
                  <a:pt x="2469" y="399"/>
                </a:lnTo>
                <a:lnTo>
                  <a:pt x="2490" y="397"/>
                </a:lnTo>
                <a:lnTo>
                  <a:pt x="2511" y="395"/>
                </a:lnTo>
                <a:lnTo>
                  <a:pt x="2537" y="397"/>
                </a:lnTo>
                <a:lnTo>
                  <a:pt x="2563" y="399"/>
                </a:lnTo>
                <a:lnTo>
                  <a:pt x="2590" y="403"/>
                </a:lnTo>
                <a:lnTo>
                  <a:pt x="2618" y="407"/>
                </a:lnTo>
                <a:lnTo>
                  <a:pt x="2647" y="413"/>
                </a:lnTo>
                <a:lnTo>
                  <a:pt x="2677" y="421"/>
                </a:lnTo>
                <a:lnTo>
                  <a:pt x="2708" y="431"/>
                </a:lnTo>
                <a:lnTo>
                  <a:pt x="2739" y="441"/>
                </a:lnTo>
                <a:lnTo>
                  <a:pt x="2780" y="457"/>
                </a:lnTo>
                <a:lnTo>
                  <a:pt x="2776" y="661"/>
                </a:lnTo>
                <a:lnTo>
                  <a:pt x="2740" y="651"/>
                </a:lnTo>
                <a:lnTo>
                  <a:pt x="2707" y="645"/>
                </a:lnTo>
                <a:lnTo>
                  <a:pt x="2674" y="639"/>
                </a:lnTo>
                <a:lnTo>
                  <a:pt x="2642" y="633"/>
                </a:lnTo>
                <a:lnTo>
                  <a:pt x="2612" y="629"/>
                </a:lnTo>
                <a:lnTo>
                  <a:pt x="2582" y="627"/>
                </a:lnTo>
                <a:lnTo>
                  <a:pt x="2553" y="625"/>
                </a:lnTo>
                <a:lnTo>
                  <a:pt x="2525" y="623"/>
                </a:lnTo>
                <a:lnTo>
                  <a:pt x="2511" y="625"/>
                </a:lnTo>
                <a:lnTo>
                  <a:pt x="2498" y="625"/>
                </a:lnTo>
                <a:lnTo>
                  <a:pt x="2486" y="629"/>
                </a:lnTo>
                <a:lnTo>
                  <a:pt x="2474" y="631"/>
                </a:lnTo>
                <a:lnTo>
                  <a:pt x="2462" y="635"/>
                </a:lnTo>
                <a:lnTo>
                  <a:pt x="2451" y="641"/>
                </a:lnTo>
                <a:lnTo>
                  <a:pt x="2441" y="647"/>
                </a:lnTo>
                <a:lnTo>
                  <a:pt x="2431" y="655"/>
                </a:lnTo>
                <a:lnTo>
                  <a:pt x="2422" y="663"/>
                </a:lnTo>
                <a:lnTo>
                  <a:pt x="2413" y="673"/>
                </a:lnTo>
                <a:lnTo>
                  <a:pt x="2405" y="683"/>
                </a:lnTo>
                <a:lnTo>
                  <a:pt x="2398" y="693"/>
                </a:lnTo>
                <a:lnTo>
                  <a:pt x="2391" y="705"/>
                </a:lnTo>
                <a:lnTo>
                  <a:pt x="2384" y="719"/>
                </a:lnTo>
                <a:lnTo>
                  <a:pt x="2378" y="733"/>
                </a:lnTo>
                <a:lnTo>
                  <a:pt x="2373" y="749"/>
                </a:lnTo>
                <a:lnTo>
                  <a:pt x="2368" y="765"/>
                </a:lnTo>
                <a:lnTo>
                  <a:pt x="2363" y="783"/>
                </a:lnTo>
                <a:lnTo>
                  <a:pt x="2359" y="803"/>
                </a:lnTo>
                <a:lnTo>
                  <a:pt x="2355" y="823"/>
                </a:lnTo>
                <a:lnTo>
                  <a:pt x="2351" y="847"/>
                </a:lnTo>
                <a:lnTo>
                  <a:pt x="2348" y="871"/>
                </a:lnTo>
                <a:lnTo>
                  <a:pt x="2345" y="897"/>
                </a:lnTo>
                <a:lnTo>
                  <a:pt x="2342" y="925"/>
                </a:lnTo>
                <a:lnTo>
                  <a:pt x="2340" y="955"/>
                </a:lnTo>
                <a:lnTo>
                  <a:pt x="2338" y="986"/>
                </a:lnTo>
                <a:lnTo>
                  <a:pt x="2335" y="1054"/>
                </a:lnTo>
                <a:lnTo>
                  <a:pt x="2333" y="1128"/>
                </a:lnTo>
                <a:lnTo>
                  <a:pt x="2332" y="1166"/>
                </a:lnTo>
                <a:lnTo>
                  <a:pt x="2332" y="1208"/>
                </a:lnTo>
                <a:lnTo>
                  <a:pt x="2333" y="1288"/>
                </a:lnTo>
                <a:lnTo>
                  <a:pt x="2335" y="1364"/>
                </a:lnTo>
                <a:lnTo>
                  <a:pt x="2336" y="1398"/>
                </a:lnTo>
                <a:lnTo>
                  <a:pt x="2338" y="1432"/>
                </a:lnTo>
                <a:lnTo>
                  <a:pt x="2339" y="1462"/>
                </a:lnTo>
                <a:lnTo>
                  <a:pt x="2342" y="1492"/>
                </a:lnTo>
                <a:lnTo>
                  <a:pt x="2344" y="1520"/>
                </a:lnTo>
                <a:lnTo>
                  <a:pt x="2347" y="1548"/>
                </a:lnTo>
                <a:lnTo>
                  <a:pt x="2354" y="1596"/>
                </a:lnTo>
                <a:lnTo>
                  <a:pt x="2357" y="1617"/>
                </a:lnTo>
                <a:lnTo>
                  <a:pt x="2361" y="1637"/>
                </a:lnTo>
                <a:lnTo>
                  <a:pt x="2366" y="1655"/>
                </a:lnTo>
                <a:lnTo>
                  <a:pt x="2370" y="1673"/>
                </a:lnTo>
                <a:lnTo>
                  <a:pt x="2375" y="1687"/>
                </a:lnTo>
                <a:lnTo>
                  <a:pt x="2381" y="1703"/>
                </a:lnTo>
                <a:lnTo>
                  <a:pt x="2388" y="1715"/>
                </a:lnTo>
                <a:lnTo>
                  <a:pt x="2395" y="1727"/>
                </a:lnTo>
                <a:lnTo>
                  <a:pt x="2402" y="1739"/>
                </a:lnTo>
                <a:lnTo>
                  <a:pt x="2411" y="1749"/>
                </a:lnTo>
                <a:lnTo>
                  <a:pt x="2419" y="1759"/>
                </a:lnTo>
                <a:lnTo>
                  <a:pt x="2429" y="1767"/>
                </a:lnTo>
                <a:lnTo>
                  <a:pt x="2439" y="1775"/>
                </a:lnTo>
                <a:lnTo>
                  <a:pt x="2450" y="1781"/>
                </a:lnTo>
                <a:lnTo>
                  <a:pt x="2461" y="1787"/>
                </a:lnTo>
                <a:lnTo>
                  <a:pt x="2473" y="1791"/>
                </a:lnTo>
                <a:lnTo>
                  <a:pt x="2486" y="1795"/>
                </a:lnTo>
                <a:lnTo>
                  <a:pt x="2499" y="1797"/>
                </a:lnTo>
                <a:lnTo>
                  <a:pt x="2513" y="1799"/>
                </a:lnTo>
                <a:lnTo>
                  <a:pt x="2527" y="1799"/>
                </a:lnTo>
                <a:lnTo>
                  <a:pt x="2547" y="1799"/>
                </a:lnTo>
                <a:lnTo>
                  <a:pt x="2566" y="1797"/>
                </a:lnTo>
                <a:lnTo>
                  <a:pt x="2584" y="1797"/>
                </a:lnTo>
                <a:lnTo>
                  <a:pt x="2600" y="1793"/>
                </a:lnTo>
                <a:lnTo>
                  <a:pt x="2615" y="1791"/>
                </a:lnTo>
                <a:lnTo>
                  <a:pt x="2629" y="1787"/>
                </a:lnTo>
                <a:lnTo>
                  <a:pt x="2641" y="1783"/>
                </a:lnTo>
                <a:lnTo>
                  <a:pt x="2652" y="1779"/>
                </a:lnTo>
                <a:lnTo>
                  <a:pt x="2652" y="1394"/>
                </a:lnTo>
                <a:lnTo>
                  <a:pt x="2555" y="1394"/>
                </a:lnTo>
                <a:close/>
                <a:moveTo>
                  <a:pt x="2926" y="1997"/>
                </a:moveTo>
                <a:lnTo>
                  <a:pt x="2926" y="847"/>
                </a:lnTo>
                <a:lnTo>
                  <a:pt x="3050" y="847"/>
                </a:lnTo>
                <a:lnTo>
                  <a:pt x="3050" y="984"/>
                </a:lnTo>
                <a:lnTo>
                  <a:pt x="3075" y="955"/>
                </a:lnTo>
                <a:lnTo>
                  <a:pt x="3087" y="941"/>
                </a:lnTo>
                <a:lnTo>
                  <a:pt x="3099" y="927"/>
                </a:lnTo>
                <a:lnTo>
                  <a:pt x="3111" y="915"/>
                </a:lnTo>
                <a:lnTo>
                  <a:pt x="3124" y="903"/>
                </a:lnTo>
                <a:lnTo>
                  <a:pt x="3148" y="881"/>
                </a:lnTo>
                <a:lnTo>
                  <a:pt x="3160" y="871"/>
                </a:lnTo>
                <a:lnTo>
                  <a:pt x="3173" y="863"/>
                </a:lnTo>
                <a:lnTo>
                  <a:pt x="3186" y="853"/>
                </a:lnTo>
                <a:lnTo>
                  <a:pt x="3198" y="845"/>
                </a:lnTo>
                <a:lnTo>
                  <a:pt x="3222" y="833"/>
                </a:lnTo>
                <a:lnTo>
                  <a:pt x="3247" y="821"/>
                </a:lnTo>
                <a:lnTo>
                  <a:pt x="3247" y="1072"/>
                </a:lnTo>
                <a:lnTo>
                  <a:pt x="3223" y="1082"/>
                </a:lnTo>
                <a:lnTo>
                  <a:pt x="3199" y="1094"/>
                </a:lnTo>
                <a:lnTo>
                  <a:pt x="3177" y="1104"/>
                </a:lnTo>
                <a:lnTo>
                  <a:pt x="3154" y="1116"/>
                </a:lnTo>
                <a:lnTo>
                  <a:pt x="3133" y="1130"/>
                </a:lnTo>
                <a:lnTo>
                  <a:pt x="3114" y="1144"/>
                </a:lnTo>
                <a:lnTo>
                  <a:pt x="3095" y="1158"/>
                </a:lnTo>
                <a:lnTo>
                  <a:pt x="3077" y="1174"/>
                </a:lnTo>
                <a:lnTo>
                  <a:pt x="3051" y="1194"/>
                </a:lnTo>
                <a:lnTo>
                  <a:pt x="3051" y="1997"/>
                </a:lnTo>
                <a:lnTo>
                  <a:pt x="2926" y="1997"/>
                </a:lnTo>
                <a:close/>
                <a:moveTo>
                  <a:pt x="3370" y="970"/>
                </a:moveTo>
                <a:lnTo>
                  <a:pt x="3373" y="962"/>
                </a:lnTo>
                <a:lnTo>
                  <a:pt x="3377" y="953"/>
                </a:lnTo>
                <a:lnTo>
                  <a:pt x="3386" y="937"/>
                </a:lnTo>
                <a:lnTo>
                  <a:pt x="3395" y="921"/>
                </a:lnTo>
                <a:lnTo>
                  <a:pt x="3399" y="913"/>
                </a:lnTo>
                <a:lnTo>
                  <a:pt x="3404" y="907"/>
                </a:lnTo>
                <a:lnTo>
                  <a:pt x="3415" y="893"/>
                </a:lnTo>
                <a:lnTo>
                  <a:pt x="3425" y="881"/>
                </a:lnTo>
                <a:lnTo>
                  <a:pt x="3437" y="869"/>
                </a:lnTo>
                <a:lnTo>
                  <a:pt x="3449" y="859"/>
                </a:lnTo>
                <a:lnTo>
                  <a:pt x="3462" y="851"/>
                </a:lnTo>
                <a:lnTo>
                  <a:pt x="3475" y="843"/>
                </a:lnTo>
                <a:lnTo>
                  <a:pt x="3489" y="837"/>
                </a:lnTo>
                <a:lnTo>
                  <a:pt x="3503" y="831"/>
                </a:lnTo>
                <a:lnTo>
                  <a:pt x="3519" y="827"/>
                </a:lnTo>
                <a:lnTo>
                  <a:pt x="3534" y="825"/>
                </a:lnTo>
                <a:lnTo>
                  <a:pt x="3551" y="823"/>
                </a:lnTo>
                <a:lnTo>
                  <a:pt x="3568" y="821"/>
                </a:lnTo>
                <a:lnTo>
                  <a:pt x="3585" y="823"/>
                </a:lnTo>
                <a:lnTo>
                  <a:pt x="3602" y="825"/>
                </a:lnTo>
                <a:lnTo>
                  <a:pt x="3618" y="827"/>
                </a:lnTo>
                <a:lnTo>
                  <a:pt x="3633" y="831"/>
                </a:lnTo>
                <a:lnTo>
                  <a:pt x="3647" y="837"/>
                </a:lnTo>
                <a:lnTo>
                  <a:pt x="3661" y="843"/>
                </a:lnTo>
                <a:lnTo>
                  <a:pt x="3674" y="851"/>
                </a:lnTo>
                <a:lnTo>
                  <a:pt x="3681" y="855"/>
                </a:lnTo>
                <a:lnTo>
                  <a:pt x="3687" y="859"/>
                </a:lnTo>
                <a:lnTo>
                  <a:pt x="3699" y="869"/>
                </a:lnTo>
                <a:lnTo>
                  <a:pt x="3710" y="881"/>
                </a:lnTo>
                <a:lnTo>
                  <a:pt x="3721" y="893"/>
                </a:lnTo>
                <a:lnTo>
                  <a:pt x="3731" y="907"/>
                </a:lnTo>
                <a:lnTo>
                  <a:pt x="3741" y="921"/>
                </a:lnTo>
                <a:lnTo>
                  <a:pt x="3750" y="937"/>
                </a:lnTo>
                <a:lnTo>
                  <a:pt x="3758" y="953"/>
                </a:lnTo>
                <a:lnTo>
                  <a:pt x="3766" y="970"/>
                </a:lnTo>
                <a:lnTo>
                  <a:pt x="3769" y="980"/>
                </a:lnTo>
                <a:lnTo>
                  <a:pt x="3773" y="990"/>
                </a:lnTo>
                <a:lnTo>
                  <a:pt x="3780" y="1010"/>
                </a:lnTo>
                <a:lnTo>
                  <a:pt x="3786" y="1032"/>
                </a:lnTo>
                <a:lnTo>
                  <a:pt x="3792" y="1054"/>
                </a:lnTo>
                <a:lnTo>
                  <a:pt x="3797" y="1078"/>
                </a:lnTo>
                <a:lnTo>
                  <a:pt x="3802" y="1104"/>
                </a:lnTo>
                <a:lnTo>
                  <a:pt x="3807" y="1130"/>
                </a:lnTo>
                <a:lnTo>
                  <a:pt x="3811" y="1158"/>
                </a:lnTo>
                <a:lnTo>
                  <a:pt x="3814" y="1186"/>
                </a:lnTo>
                <a:lnTo>
                  <a:pt x="3817" y="1216"/>
                </a:lnTo>
                <a:lnTo>
                  <a:pt x="3820" y="1248"/>
                </a:lnTo>
                <a:lnTo>
                  <a:pt x="3822" y="1280"/>
                </a:lnTo>
                <a:lnTo>
                  <a:pt x="3823" y="1312"/>
                </a:lnTo>
                <a:lnTo>
                  <a:pt x="3825" y="1348"/>
                </a:lnTo>
                <a:lnTo>
                  <a:pt x="3825" y="1384"/>
                </a:lnTo>
                <a:lnTo>
                  <a:pt x="3826" y="1420"/>
                </a:lnTo>
                <a:lnTo>
                  <a:pt x="3825" y="1456"/>
                </a:lnTo>
                <a:lnTo>
                  <a:pt x="3825" y="1474"/>
                </a:lnTo>
                <a:lnTo>
                  <a:pt x="3825" y="1492"/>
                </a:lnTo>
                <a:lnTo>
                  <a:pt x="3824" y="1528"/>
                </a:lnTo>
                <a:lnTo>
                  <a:pt x="3822" y="1560"/>
                </a:lnTo>
                <a:lnTo>
                  <a:pt x="3820" y="1592"/>
                </a:lnTo>
                <a:lnTo>
                  <a:pt x="3817" y="1623"/>
                </a:lnTo>
                <a:lnTo>
                  <a:pt x="3815" y="1653"/>
                </a:lnTo>
                <a:lnTo>
                  <a:pt x="3811" y="1681"/>
                </a:lnTo>
                <a:lnTo>
                  <a:pt x="3807" y="1709"/>
                </a:lnTo>
                <a:lnTo>
                  <a:pt x="3803" y="1735"/>
                </a:lnTo>
                <a:lnTo>
                  <a:pt x="3798" y="1761"/>
                </a:lnTo>
                <a:lnTo>
                  <a:pt x="3796" y="1773"/>
                </a:lnTo>
                <a:lnTo>
                  <a:pt x="3793" y="1785"/>
                </a:lnTo>
                <a:lnTo>
                  <a:pt x="3788" y="1809"/>
                </a:lnTo>
                <a:lnTo>
                  <a:pt x="3781" y="1831"/>
                </a:lnTo>
                <a:lnTo>
                  <a:pt x="3775" y="1851"/>
                </a:lnTo>
                <a:lnTo>
                  <a:pt x="3768" y="1871"/>
                </a:lnTo>
                <a:lnTo>
                  <a:pt x="3760" y="1889"/>
                </a:lnTo>
                <a:lnTo>
                  <a:pt x="3756" y="1897"/>
                </a:lnTo>
                <a:lnTo>
                  <a:pt x="3752" y="1907"/>
                </a:lnTo>
                <a:lnTo>
                  <a:pt x="3743" y="1923"/>
                </a:lnTo>
                <a:lnTo>
                  <a:pt x="3734" y="1937"/>
                </a:lnTo>
                <a:lnTo>
                  <a:pt x="3729" y="1945"/>
                </a:lnTo>
                <a:lnTo>
                  <a:pt x="3724" y="1951"/>
                </a:lnTo>
                <a:lnTo>
                  <a:pt x="3713" y="1963"/>
                </a:lnTo>
                <a:lnTo>
                  <a:pt x="3701" y="1975"/>
                </a:lnTo>
                <a:lnTo>
                  <a:pt x="3689" y="1985"/>
                </a:lnTo>
                <a:lnTo>
                  <a:pt x="3677" y="1993"/>
                </a:lnTo>
                <a:lnTo>
                  <a:pt x="3670" y="1997"/>
                </a:lnTo>
                <a:lnTo>
                  <a:pt x="3663" y="2001"/>
                </a:lnTo>
                <a:lnTo>
                  <a:pt x="3649" y="2007"/>
                </a:lnTo>
                <a:lnTo>
                  <a:pt x="3634" y="2013"/>
                </a:lnTo>
                <a:lnTo>
                  <a:pt x="3619" y="2017"/>
                </a:lnTo>
                <a:lnTo>
                  <a:pt x="3603" y="2021"/>
                </a:lnTo>
                <a:lnTo>
                  <a:pt x="3585" y="2021"/>
                </a:lnTo>
                <a:lnTo>
                  <a:pt x="3568" y="2023"/>
                </a:lnTo>
                <a:lnTo>
                  <a:pt x="3550" y="2021"/>
                </a:lnTo>
                <a:lnTo>
                  <a:pt x="3534" y="2021"/>
                </a:lnTo>
                <a:lnTo>
                  <a:pt x="3517" y="2017"/>
                </a:lnTo>
                <a:lnTo>
                  <a:pt x="3502" y="2013"/>
                </a:lnTo>
                <a:lnTo>
                  <a:pt x="3487" y="2007"/>
                </a:lnTo>
                <a:lnTo>
                  <a:pt x="3473" y="2001"/>
                </a:lnTo>
                <a:lnTo>
                  <a:pt x="3460" y="1993"/>
                </a:lnTo>
                <a:lnTo>
                  <a:pt x="3453" y="1989"/>
                </a:lnTo>
                <a:lnTo>
                  <a:pt x="3447" y="1985"/>
                </a:lnTo>
                <a:lnTo>
                  <a:pt x="3435" y="1975"/>
                </a:lnTo>
                <a:lnTo>
                  <a:pt x="3423" y="1963"/>
                </a:lnTo>
                <a:lnTo>
                  <a:pt x="3413" y="1951"/>
                </a:lnTo>
                <a:lnTo>
                  <a:pt x="3402" y="1937"/>
                </a:lnTo>
                <a:lnTo>
                  <a:pt x="3398" y="1929"/>
                </a:lnTo>
                <a:lnTo>
                  <a:pt x="3393" y="1923"/>
                </a:lnTo>
                <a:lnTo>
                  <a:pt x="3384" y="1907"/>
                </a:lnTo>
                <a:lnTo>
                  <a:pt x="3376" y="1889"/>
                </a:lnTo>
                <a:lnTo>
                  <a:pt x="3372" y="1879"/>
                </a:lnTo>
                <a:lnTo>
                  <a:pt x="3368" y="1871"/>
                </a:lnTo>
                <a:lnTo>
                  <a:pt x="3361" y="1851"/>
                </a:lnTo>
                <a:lnTo>
                  <a:pt x="3355" y="1831"/>
                </a:lnTo>
                <a:lnTo>
                  <a:pt x="3349" y="1809"/>
                </a:lnTo>
                <a:lnTo>
                  <a:pt x="3343" y="1785"/>
                </a:lnTo>
                <a:lnTo>
                  <a:pt x="3338" y="1761"/>
                </a:lnTo>
                <a:lnTo>
                  <a:pt x="3333" y="1735"/>
                </a:lnTo>
                <a:lnTo>
                  <a:pt x="3329" y="1709"/>
                </a:lnTo>
                <a:lnTo>
                  <a:pt x="3327" y="1695"/>
                </a:lnTo>
                <a:lnTo>
                  <a:pt x="3325" y="1681"/>
                </a:lnTo>
                <a:lnTo>
                  <a:pt x="3322" y="1653"/>
                </a:lnTo>
                <a:lnTo>
                  <a:pt x="3319" y="1623"/>
                </a:lnTo>
                <a:lnTo>
                  <a:pt x="3316" y="1592"/>
                </a:lnTo>
                <a:lnTo>
                  <a:pt x="3314" y="1560"/>
                </a:lnTo>
                <a:lnTo>
                  <a:pt x="3314" y="1544"/>
                </a:lnTo>
                <a:lnTo>
                  <a:pt x="3313" y="1528"/>
                </a:lnTo>
                <a:lnTo>
                  <a:pt x="3312" y="1492"/>
                </a:lnTo>
                <a:lnTo>
                  <a:pt x="3311" y="1456"/>
                </a:lnTo>
                <a:lnTo>
                  <a:pt x="3311" y="1420"/>
                </a:lnTo>
                <a:lnTo>
                  <a:pt x="3311" y="1384"/>
                </a:lnTo>
                <a:lnTo>
                  <a:pt x="3312" y="1348"/>
                </a:lnTo>
                <a:lnTo>
                  <a:pt x="3313" y="1312"/>
                </a:lnTo>
                <a:lnTo>
                  <a:pt x="3314" y="1280"/>
                </a:lnTo>
                <a:lnTo>
                  <a:pt x="3316" y="1248"/>
                </a:lnTo>
                <a:lnTo>
                  <a:pt x="3319" y="1216"/>
                </a:lnTo>
                <a:lnTo>
                  <a:pt x="3322" y="1186"/>
                </a:lnTo>
                <a:lnTo>
                  <a:pt x="3325" y="1158"/>
                </a:lnTo>
                <a:lnTo>
                  <a:pt x="3329" y="1130"/>
                </a:lnTo>
                <a:lnTo>
                  <a:pt x="3334" y="1104"/>
                </a:lnTo>
                <a:lnTo>
                  <a:pt x="3339" y="1078"/>
                </a:lnTo>
                <a:lnTo>
                  <a:pt x="3344" y="1054"/>
                </a:lnTo>
                <a:lnTo>
                  <a:pt x="3350" y="1032"/>
                </a:lnTo>
                <a:lnTo>
                  <a:pt x="3356" y="1010"/>
                </a:lnTo>
                <a:lnTo>
                  <a:pt x="3359" y="1000"/>
                </a:lnTo>
                <a:lnTo>
                  <a:pt x="3362" y="990"/>
                </a:lnTo>
                <a:lnTo>
                  <a:pt x="3370" y="970"/>
                </a:lnTo>
                <a:close/>
                <a:moveTo>
                  <a:pt x="3464" y="1719"/>
                </a:moveTo>
                <a:lnTo>
                  <a:pt x="3467" y="1729"/>
                </a:lnTo>
                <a:lnTo>
                  <a:pt x="3471" y="1741"/>
                </a:lnTo>
                <a:lnTo>
                  <a:pt x="3476" y="1749"/>
                </a:lnTo>
                <a:lnTo>
                  <a:pt x="3480" y="1759"/>
                </a:lnTo>
                <a:lnTo>
                  <a:pt x="3485" y="1767"/>
                </a:lnTo>
                <a:lnTo>
                  <a:pt x="3491" y="1775"/>
                </a:lnTo>
                <a:lnTo>
                  <a:pt x="3497" y="1781"/>
                </a:lnTo>
                <a:lnTo>
                  <a:pt x="3503" y="1787"/>
                </a:lnTo>
                <a:lnTo>
                  <a:pt x="3510" y="1793"/>
                </a:lnTo>
                <a:lnTo>
                  <a:pt x="3517" y="1797"/>
                </a:lnTo>
                <a:lnTo>
                  <a:pt x="3524" y="1801"/>
                </a:lnTo>
                <a:lnTo>
                  <a:pt x="3532" y="1805"/>
                </a:lnTo>
                <a:lnTo>
                  <a:pt x="3540" y="1807"/>
                </a:lnTo>
                <a:lnTo>
                  <a:pt x="3549" y="1809"/>
                </a:lnTo>
                <a:lnTo>
                  <a:pt x="3558" y="1811"/>
                </a:lnTo>
                <a:lnTo>
                  <a:pt x="3568" y="1811"/>
                </a:lnTo>
                <a:lnTo>
                  <a:pt x="3577" y="1811"/>
                </a:lnTo>
                <a:lnTo>
                  <a:pt x="3586" y="1809"/>
                </a:lnTo>
                <a:lnTo>
                  <a:pt x="3596" y="1807"/>
                </a:lnTo>
                <a:lnTo>
                  <a:pt x="3604" y="1805"/>
                </a:lnTo>
                <a:lnTo>
                  <a:pt x="3619" y="1797"/>
                </a:lnTo>
                <a:lnTo>
                  <a:pt x="3626" y="1793"/>
                </a:lnTo>
                <a:lnTo>
                  <a:pt x="3633" y="1787"/>
                </a:lnTo>
                <a:lnTo>
                  <a:pt x="3639" y="1781"/>
                </a:lnTo>
                <a:lnTo>
                  <a:pt x="3645" y="1775"/>
                </a:lnTo>
                <a:lnTo>
                  <a:pt x="3651" y="1767"/>
                </a:lnTo>
                <a:lnTo>
                  <a:pt x="3656" y="1759"/>
                </a:lnTo>
                <a:lnTo>
                  <a:pt x="3661" y="1749"/>
                </a:lnTo>
                <a:lnTo>
                  <a:pt x="3665" y="1741"/>
                </a:lnTo>
                <a:lnTo>
                  <a:pt x="3669" y="1729"/>
                </a:lnTo>
                <a:lnTo>
                  <a:pt x="3672" y="1719"/>
                </a:lnTo>
                <a:lnTo>
                  <a:pt x="3676" y="1707"/>
                </a:lnTo>
                <a:lnTo>
                  <a:pt x="3679" y="1693"/>
                </a:lnTo>
                <a:lnTo>
                  <a:pt x="3684" y="1665"/>
                </a:lnTo>
                <a:lnTo>
                  <a:pt x="3686" y="1649"/>
                </a:lnTo>
                <a:lnTo>
                  <a:pt x="3688" y="1633"/>
                </a:lnTo>
                <a:lnTo>
                  <a:pt x="3690" y="1615"/>
                </a:lnTo>
                <a:lnTo>
                  <a:pt x="3692" y="1598"/>
                </a:lnTo>
                <a:lnTo>
                  <a:pt x="3695" y="1558"/>
                </a:lnTo>
                <a:lnTo>
                  <a:pt x="3697" y="1516"/>
                </a:lnTo>
                <a:lnTo>
                  <a:pt x="3698" y="1468"/>
                </a:lnTo>
                <a:lnTo>
                  <a:pt x="3699" y="1418"/>
                </a:lnTo>
                <a:lnTo>
                  <a:pt x="3698" y="1368"/>
                </a:lnTo>
                <a:lnTo>
                  <a:pt x="3697" y="1320"/>
                </a:lnTo>
                <a:lnTo>
                  <a:pt x="3696" y="1298"/>
                </a:lnTo>
                <a:lnTo>
                  <a:pt x="3695" y="1278"/>
                </a:lnTo>
                <a:lnTo>
                  <a:pt x="3692" y="1238"/>
                </a:lnTo>
                <a:lnTo>
                  <a:pt x="3688" y="1204"/>
                </a:lnTo>
                <a:lnTo>
                  <a:pt x="3683" y="1172"/>
                </a:lnTo>
                <a:lnTo>
                  <a:pt x="3680" y="1158"/>
                </a:lnTo>
                <a:lnTo>
                  <a:pt x="3677" y="1144"/>
                </a:lnTo>
                <a:lnTo>
                  <a:pt x="3674" y="1132"/>
                </a:lnTo>
                <a:lnTo>
                  <a:pt x="3670" y="1120"/>
                </a:lnTo>
                <a:lnTo>
                  <a:pt x="3666" y="1110"/>
                </a:lnTo>
                <a:lnTo>
                  <a:pt x="3662" y="1100"/>
                </a:lnTo>
                <a:lnTo>
                  <a:pt x="3658" y="1090"/>
                </a:lnTo>
                <a:lnTo>
                  <a:pt x="3653" y="1082"/>
                </a:lnTo>
                <a:lnTo>
                  <a:pt x="3648" y="1074"/>
                </a:lnTo>
                <a:lnTo>
                  <a:pt x="3643" y="1068"/>
                </a:lnTo>
                <a:lnTo>
                  <a:pt x="3631" y="1054"/>
                </a:lnTo>
                <a:lnTo>
                  <a:pt x="3624" y="1050"/>
                </a:lnTo>
                <a:lnTo>
                  <a:pt x="3617" y="1046"/>
                </a:lnTo>
                <a:lnTo>
                  <a:pt x="3603" y="1038"/>
                </a:lnTo>
                <a:lnTo>
                  <a:pt x="3594" y="1036"/>
                </a:lnTo>
                <a:lnTo>
                  <a:pt x="3585" y="1034"/>
                </a:lnTo>
                <a:lnTo>
                  <a:pt x="3577" y="1034"/>
                </a:lnTo>
                <a:lnTo>
                  <a:pt x="3568" y="1032"/>
                </a:lnTo>
                <a:lnTo>
                  <a:pt x="3559" y="1034"/>
                </a:lnTo>
                <a:lnTo>
                  <a:pt x="3550" y="1034"/>
                </a:lnTo>
                <a:lnTo>
                  <a:pt x="3534" y="1038"/>
                </a:lnTo>
                <a:lnTo>
                  <a:pt x="3526" y="1042"/>
                </a:lnTo>
                <a:lnTo>
                  <a:pt x="3519" y="1046"/>
                </a:lnTo>
                <a:lnTo>
                  <a:pt x="3512" y="1050"/>
                </a:lnTo>
                <a:lnTo>
                  <a:pt x="3505" y="1054"/>
                </a:lnTo>
                <a:lnTo>
                  <a:pt x="3499" y="1060"/>
                </a:lnTo>
                <a:lnTo>
                  <a:pt x="3493" y="1068"/>
                </a:lnTo>
                <a:lnTo>
                  <a:pt x="3488" y="1074"/>
                </a:lnTo>
                <a:lnTo>
                  <a:pt x="3482" y="1082"/>
                </a:lnTo>
                <a:lnTo>
                  <a:pt x="3478" y="1090"/>
                </a:lnTo>
                <a:lnTo>
                  <a:pt x="3473" y="1100"/>
                </a:lnTo>
                <a:lnTo>
                  <a:pt x="3469" y="1110"/>
                </a:lnTo>
                <a:lnTo>
                  <a:pt x="3465" y="1120"/>
                </a:lnTo>
                <a:lnTo>
                  <a:pt x="3462" y="1132"/>
                </a:lnTo>
                <a:lnTo>
                  <a:pt x="3459" y="1144"/>
                </a:lnTo>
                <a:lnTo>
                  <a:pt x="3456" y="1158"/>
                </a:lnTo>
                <a:lnTo>
                  <a:pt x="3453" y="1172"/>
                </a:lnTo>
                <a:lnTo>
                  <a:pt x="3448" y="1204"/>
                </a:lnTo>
                <a:lnTo>
                  <a:pt x="3444" y="1238"/>
                </a:lnTo>
                <a:lnTo>
                  <a:pt x="3443" y="1258"/>
                </a:lnTo>
                <a:lnTo>
                  <a:pt x="3441" y="1278"/>
                </a:lnTo>
                <a:lnTo>
                  <a:pt x="3439" y="1320"/>
                </a:lnTo>
                <a:lnTo>
                  <a:pt x="3438" y="1368"/>
                </a:lnTo>
                <a:lnTo>
                  <a:pt x="3437" y="1418"/>
                </a:lnTo>
                <a:lnTo>
                  <a:pt x="3438" y="1468"/>
                </a:lnTo>
                <a:lnTo>
                  <a:pt x="3439" y="1516"/>
                </a:lnTo>
                <a:lnTo>
                  <a:pt x="3441" y="1558"/>
                </a:lnTo>
                <a:lnTo>
                  <a:pt x="3443" y="1578"/>
                </a:lnTo>
                <a:lnTo>
                  <a:pt x="3444" y="1598"/>
                </a:lnTo>
                <a:lnTo>
                  <a:pt x="3446" y="1615"/>
                </a:lnTo>
                <a:lnTo>
                  <a:pt x="3448" y="1633"/>
                </a:lnTo>
                <a:lnTo>
                  <a:pt x="3452" y="1665"/>
                </a:lnTo>
                <a:lnTo>
                  <a:pt x="3458" y="1693"/>
                </a:lnTo>
                <a:lnTo>
                  <a:pt x="3464" y="1719"/>
                </a:lnTo>
                <a:close/>
                <a:moveTo>
                  <a:pt x="4300" y="847"/>
                </a:moveTo>
                <a:lnTo>
                  <a:pt x="4425" y="847"/>
                </a:lnTo>
                <a:lnTo>
                  <a:pt x="4425" y="1997"/>
                </a:lnTo>
                <a:lnTo>
                  <a:pt x="4300" y="1997"/>
                </a:lnTo>
                <a:lnTo>
                  <a:pt x="4300" y="1925"/>
                </a:lnTo>
                <a:lnTo>
                  <a:pt x="4280" y="1949"/>
                </a:lnTo>
                <a:lnTo>
                  <a:pt x="4259" y="1969"/>
                </a:lnTo>
                <a:lnTo>
                  <a:pt x="4239" y="1985"/>
                </a:lnTo>
                <a:lnTo>
                  <a:pt x="4219" y="1999"/>
                </a:lnTo>
                <a:lnTo>
                  <a:pt x="4200" y="2009"/>
                </a:lnTo>
                <a:lnTo>
                  <a:pt x="4181" y="2017"/>
                </a:lnTo>
                <a:lnTo>
                  <a:pt x="4163" y="2021"/>
                </a:lnTo>
                <a:lnTo>
                  <a:pt x="4145" y="2023"/>
                </a:lnTo>
                <a:lnTo>
                  <a:pt x="4130" y="2023"/>
                </a:lnTo>
                <a:lnTo>
                  <a:pt x="4116" y="2021"/>
                </a:lnTo>
                <a:lnTo>
                  <a:pt x="4103" y="2019"/>
                </a:lnTo>
                <a:lnTo>
                  <a:pt x="4090" y="2015"/>
                </a:lnTo>
                <a:lnTo>
                  <a:pt x="4078" y="2011"/>
                </a:lnTo>
                <a:lnTo>
                  <a:pt x="4067" y="2005"/>
                </a:lnTo>
                <a:lnTo>
                  <a:pt x="4056" y="1999"/>
                </a:lnTo>
                <a:lnTo>
                  <a:pt x="4046" y="1991"/>
                </a:lnTo>
                <a:lnTo>
                  <a:pt x="4036" y="1983"/>
                </a:lnTo>
                <a:lnTo>
                  <a:pt x="4027" y="1973"/>
                </a:lnTo>
                <a:lnTo>
                  <a:pt x="4019" y="1963"/>
                </a:lnTo>
                <a:lnTo>
                  <a:pt x="4010" y="1951"/>
                </a:lnTo>
                <a:lnTo>
                  <a:pt x="4003" y="1939"/>
                </a:lnTo>
                <a:lnTo>
                  <a:pt x="3999" y="1933"/>
                </a:lnTo>
                <a:lnTo>
                  <a:pt x="3996" y="1925"/>
                </a:lnTo>
                <a:lnTo>
                  <a:pt x="3990" y="1911"/>
                </a:lnTo>
                <a:lnTo>
                  <a:pt x="3987" y="1903"/>
                </a:lnTo>
                <a:lnTo>
                  <a:pt x="3985" y="1895"/>
                </a:lnTo>
                <a:lnTo>
                  <a:pt x="3980" y="1879"/>
                </a:lnTo>
                <a:lnTo>
                  <a:pt x="3975" y="1861"/>
                </a:lnTo>
                <a:lnTo>
                  <a:pt x="3971" y="1841"/>
                </a:lnTo>
                <a:lnTo>
                  <a:pt x="3967" y="1819"/>
                </a:lnTo>
                <a:lnTo>
                  <a:pt x="3964" y="1797"/>
                </a:lnTo>
                <a:lnTo>
                  <a:pt x="3960" y="1773"/>
                </a:lnTo>
                <a:lnTo>
                  <a:pt x="3955" y="1719"/>
                </a:lnTo>
                <a:lnTo>
                  <a:pt x="3953" y="1705"/>
                </a:lnTo>
                <a:lnTo>
                  <a:pt x="3952" y="1691"/>
                </a:lnTo>
                <a:lnTo>
                  <a:pt x="3950" y="1659"/>
                </a:lnTo>
                <a:lnTo>
                  <a:pt x="3947" y="1596"/>
                </a:lnTo>
                <a:lnTo>
                  <a:pt x="3945" y="1524"/>
                </a:lnTo>
                <a:lnTo>
                  <a:pt x="3945" y="1486"/>
                </a:lnTo>
                <a:lnTo>
                  <a:pt x="3945" y="1448"/>
                </a:lnTo>
                <a:lnTo>
                  <a:pt x="3945" y="847"/>
                </a:lnTo>
                <a:lnTo>
                  <a:pt x="4071" y="847"/>
                </a:lnTo>
                <a:lnTo>
                  <a:pt x="4071" y="1450"/>
                </a:lnTo>
                <a:lnTo>
                  <a:pt x="4071" y="1500"/>
                </a:lnTo>
                <a:lnTo>
                  <a:pt x="4072" y="1546"/>
                </a:lnTo>
                <a:lnTo>
                  <a:pt x="4074" y="1586"/>
                </a:lnTo>
                <a:lnTo>
                  <a:pt x="4075" y="1623"/>
                </a:lnTo>
                <a:lnTo>
                  <a:pt x="4078" y="1655"/>
                </a:lnTo>
                <a:lnTo>
                  <a:pt x="4081" y="1683"/>
                </a:lnTo>
                <a:lnTo>
                  <a:pt x="4083" y="1697"/>
                </a:lnTo>
                <a:lnTo>
                  <a:pt x="4084" y="1707"/>
                </a:lnTo>
                <a:lnTo>
                  <a:pt x="4088" y="1727"/>
                </a:lnTo>
                <a:lnTo>
                  <a:pt x="4091" y="1737"/>
                </a:lnTo>
                <a:lnTo>
                  <a:pt x="4093" y="1745"/>
                </a:lnTo>
                <a:lnTo>
                  <a:pt x="4096" y="1751"/>
                </a:lnTo>
                <a:lnTo>
                  <a:pt x="4100" y="1759"/>
                </a:lnTo>
                <a:lnTo>
                  <a:pt x="4108" y="1771"/>
                </a:lnTo>
                <a:lnTo>
                  <a:pt x="4117" y="1781"/>
                </a:lnTo>
                <a:lnTo>
                  <a:pt x="4128" y="1789"/>
                </a:lnTo>
                <a:lnTo>
                  <a:pt x="4140" y="1795"/>
                </a:lnTo>
                <a:lnTo>
                  <a:pt x="4154" y="1797"/>
                </a:lnTo>
                <a:lnTo>
                  <a:pt x="4169" y="1799"/>
                </a:lnTo>
                <a:lnTo>
                  <a:pt x="4184" y="1799"/>
                </a:lnTo>
                <a:lnTo>
                  <a:pt x="4199" y="1797"/>
                </a:lnTo>
                <a:lnTo>
                  <a:pt x="4214" y="1793"/>
                </a:lnTo>
                <a:lnTo>
                  <a:pt x="4229" y="1787"/>
                </a:lnTo>
                <a:lnTo>
                  <a:pt x="4243" y="1781"/>
                </a:lnTo>
                <a:lnTo>
                  <a:pt x="4256" y="1773"/>
                </a:lnTo>
                <a:lnTo>
                  <a:pt x="4270" y="1763"/>
                </a:lnTo>
                <a:lnTo>
                  <a:pt x="4283" y="1753"/>
                </a:lnTo>
                <a:lnTo>
                  <a:pt x="4300" y="1739"/>
                </a:lnTo>
                <a:lnTo>
                  <a:pt x="4300" y="847"/>
                </a:lnTo>
                <a:close/>
                <a:moveTo>
                  <a:pt x="4578" y="2492"/>
                </a:moveTo>
                <a:lnTo>
                  <a:pt x="4578" y="1669"/>
                </a:lnTo>
                <a:lnTo>
                  <a:pt x="4578" y="847"/>
                </a:lnTo>
                <a:lnTo>
                  <a:pt x="4702" y="847"/>
                </a:lnTo>
                <a:lnTo>
                  <a:pt x="4702" y="919"/>
                </a:lnTo>
                <a:lnTo>
                  <a:pt x="4722" y="895"/>
                </a:lnTo>
                <a:lnTo>
                  <a:pt x="4741" y="877"/>
                </a:lnTo>
                <a:lnTo>
                  <a:pt x="4760" y="859"/>
                </a:lnTo>
                <a:lnTo>
                  <a:pt x="4779" y="847"/>
                </a:lnTo>
                <a:lnTo>
                  <a:pt x="4798" y="835"/>
                </a:lnTo>
                <a:lnTo>
                  <a:pt x="4816" y="827"/>
                </a:lnTo>
                <a:lnTo>
                  <a:pt x="4833" y="823"/>
                </a:lnTo>
                <a:lnTo>
                  <a:pt x="4851" y="821"/>
                </a:lnTo>
                <a:lnTo>
                  <a:pt x="4866" y="823"/>
                </a:lnTo>
                <a:lnTo>
                  <a:pt x="4879" y="825"/>
                </a:lnTo>
                <a:lnTo>
                  <a:pt x="4892" y="827"/>
                </a:lnTo>
                <a:lnTo>
                  <a:pt x="4905" y="831"/>
                </a:lnTo>
                <a:lnTo>
                  <a:pt x="4917" y="835"/>
                </a:lnTo>
                <a:lnTo>
                  <a:pt x="4929" y="841"/>
                </a:lnTo>
                <a:lnTo>
                  <a:pt x="4940" y="849"/>
                </a:lnTo>
                <a:lnTo>
                  <a:pt x="4951" y="857"/>
                </a:lnTo>
                <a:lnTo>
                  <a:pt x="4961" y="867"/>
                </a:lnTo>
                <a:lnTo>
                  <a:pt x="4971" y="877"/>
                </a:lnTo>
                <a:lnTo>
                  <a:pt x="4980" y="889"/>
                </a:lnTo>
                <a:lnTo>
                  <a:pt x="4989" y="901"/>
                </a:lnTo>
                <a:lnTo>
                  <a:pt x="4997" y="915"/>
                </a:lnTo>
                <a:lnTo>
                  <a:pt x="5005" y="929"/>
                </a:lnTo>
                <a:lnTo>
                  <a:pt x="5012" y="945"/>
                </a:lnTo>
                <a:lnTo>
                  <a:pt x="5015" y="953"/>
                </a:lnTo>
                <a:lnTo>
                  <a:pt x="5019" y="962"/>
                </a:lnTo>
                <a:lnTo>
                  <a:pt x="5025" y="980"/>
                </a:lnTo>
                <a:lnTo>
                  <a:pt x="5031" y="998"/>
                </a:lnTo>
                <a:lnTo>
                  <a:pt x="5037" y="1020"/>
                </a:lnTo>
                <a:lnTo>
                  <a:pt x="5042" y="1042"/>
                </a:lnTo>
                <a:lnTo>
                  <a:pt x="5047" y="1066"/>
                </a:lnTo>
                <a:lnTo>
                  <a:pt x="5051" y="1092"/>
                </a:lnTo>
                <a:lnTo>
                  <a:pt x="5055" y="1120"/>
                </a:lnTo>
                <a:lnTo>
                  <a:pt x="5059" y="1148"/>
                </a:lnTo>
                <a:lnTo>
                  <a:pt x="5060" y="1162"/>
                </a:lnTo>
                <a:lnTo>
                  <a:pt x="5062" y="1178"/>
                </a:lnTo>
                <a:lnTo>
                  <a:pt x="5064" y="1208"/>
                </a:lnTo>
                <a:lnTo>
                  <a:pt x="5067" y="1242"/>
                </a:lnTo>
                <a:lnTo>
                  <a:pt x="5069" y="1276"/>
                </a:lnTo>
                <a:lnTo>
                  <a:pt x="5070" y="1312"/>
                </a:lnTo>
                <a:lnTo>
                  <a:pt x="5071" y="1350"/>
                </a:lnTo>
                <a:lnTo>
                  <a:pt x="5072" y="1388"/>
                </a:lnTo>
                <a:lnTo>
                  <a:pt x="5072" y="1430"/>
                </a:lnTo>
                <a:lnTo>
                  <a:pt x="5072" y="1470"/>
                </a:lnTo>
                <a:lnTo>
                  <a:pt x="5071" y="1508"/>
                </a:lnTo>
                <a:lnTo>
                  <a:pt x="5070" y="1546"/>
                </a:lnTo>
                <a:lnTo>
                  <a:pt x="5068" y="1580"/>
                </a:lnTo>
                <a:lnTo>
                  <a:pt x="5067" y="1598"/>
                </a:lnTo>
                <a:lnTo>
                  <a:pt x="5066" y="1613"/>
                </a:lnTo>
                <a:lnTo>
                  <a:pt x="5063" y="1647"/>
                </a:lnTo>
                <a:lnTo>
                  <a:pt x="5060" y="1677"/>
                </a:lnTo>
                <a:lnTo>
                  <a:pt x="5057" y="1707"/>
                </a:lnTo>
                <a:lnTo>
                  <a:pt x="5053" y="1735"/>
                </a:lnTo>
                <a:lnTo>
                  <a:pt x="5048" y="1761"/>
                </a:lnTo>
                <a:lnTo>
                  <a:pt x="5043" y="1787"/>
                </a:lnTo>
                <a:lnTo>
                  <a:pt x="5037" y="1811"/>
                </a:lnTo>
                <a:lnTo>
                  <a:pt x="5032" y="1833"/>
                </a:lnTo>
                <a:lnTo>
                  <a:pt x="5025" y="1853"/>
                </a:lnTo>
                <a:lnTo>
                  <a:pt x="5018" y="1871"/>
                </a:lnTo>
                <a:lnTo>
                  <a:pt x="5015" y="1881"/>
                </a:lnTo>
                <a:lnTo>
                  <a:pt x="5011" y="1889"/>
                </a:lnTo>
                <a:lnTo>
                  <a:pt x="5003" y="1905"/>
                </a:lnTo>
                <a:lnTo>
                  <a:pt x="4999" y="1913"/>
                </a:lnTo>
                <a:lnTo>
                  <a:pt x="4995" y="1921"/>
                </a:lnTo>
                <a:lnTo>
                  <a:pt x="4986" y="1935"/>
                </a:lnTo>
                <a:lnTo>
                  <a:pt x="4976" y="1947"/>
                </a:lnTo>
                <a:lnTo>
                  <a:pt x="4966" y="1959"/>
                </a:lnTo>
                <a:lnTo>
                  <a:pt x="4955" y="1971"/>
                </a:lnTo>
                <a:lnTo>
                  <a:pt x="4944" y="1981"/>
                </a:lnTo>
                <a:lnTo>
                  <a:pt x="4932" y="1989"/>
                </a:lnTo>
                <a:lnTo>
                  <a:pt x="4919" y="1997"/>
                </a:lnTo>
                <a:lnTo>
                  <a:pt x="4906" y="2003"/>
                </a:lnTo>
                <a:lnTo>
                  <a:pt x="4892" y="2009"/>
                </a:lnTo>
                <a:lnTo>
                  <a:pt x="4885" y="2013"/>
                </a:lnTo>
                <a:lnTo>
                  <a:pt x="4878" y="2015"/>
                </a:lnTo>
                <a:lnTo>
                  <a:pt x="4861" y="2017"/>
                </a:lnTo>
                <a:lnTo>
                  <a:pt x="4846" y="2021"/>
                </a:lnTo>
                <a:lnTo>
                  <a:pt x="4830" y="2023"/>
                </a:lnTo>
                <a:lnTo>
                  <a:pt x="4813" y="2023"/>
                </a:lnTo>
                <a:lnTo>
                  <a:pt x="4788" y="2021"/>
                </a:lnTo>
                <a:lnTo>
                  <a:pt x="4775" y="2019"/>
                </a:lnTo>
                <a:lnTo>
                  <a:pt x="4762" y="2017"/>
                </a:lnTo>
                <a:lnTo>
                  <a:pt x="4748" y="2015"/>
                </a:lnTo>
                <a:lnTo>
                  <a:pt x="4734" y="2011"/>
                </a:lnTo>
                <a:lnTo>
                  <a:pt x="4703" y="2001"/>
                </a:lnTo>
                <a:lnTo>
                  <a:pt x="4703" y="2492"/>
                </a:lnTo>
                <a:lnTo>
                  <a:pt x="4578" y="2492"/>
                </a:lnTo>
                <a:close/>
                <a:moveTo>
                  <a:pt x="4829" y="1044"/>
                </a:moveTo>
                <a:lnTo>
                  <a:pt x="4815" y="1046"/>
                </a:lnTo>
                <a:lnTo>
                  <a:pt x="4802" y="1048"/>
                </a:lnTo>
                <a:lnTo>
                  <a:pt x="4788" y="1052"/>
                </a:lnTo>
                <a:lnTo>
                  <a:pt x="4775" y="1056"/>
                </a:lnTo>
                <a:lnTo>
                  <a:pt x="4761" y="1064"/>
                </a:lnTo>
                <a:lnTo>
                  <a:pt x="4748" y="1072"/>
                </a:lnTo>
                <a:lnTo>
                  <a:pt x="4734" y="1082"/>
                </a:lnTo>
                <a:lnTo>
                  <a:pt x="4721" y="1092"/>
                </a:lnTo>
                <a:lnTo>
                  <a:pt x="4703" y="1108"/>
                </a:lnTo>
                <a:lnTo>
                  <a:pt x="4703" y="1787"/>
                </a:lnTo>
                <a:lnTo>
                  <a:pt x="4715" y="1791"/>
                </a:lnTo>
                <a:lnTo>
                  <a:pt x="4727" y="1795"/>
                </a:lnTo>
                <a:lnTo>
                  <a:pt x="4739" y="1799"/>
                </a:lnTo>
                <a:lnTo>
                  <a:pt x="4752" y="1801"/>
                </a:lnTo>
                <a:lnTo>
                  <a:pt x="4778" y="1805"/>
                </a:lnTo>
                <a:lnTo>
                  <a:pt x="4791" y="1805"/>
                </a:lnTo>
                <a:lnTo>
                  <a:pt x="4805" y="1807"/>
                </a:lnTo>
                <a:lnTo>
                  <a:pt x="4814" y="1805"/>
                </a:lnTo>
                <a:lnTo>
                  <a:pt x="4824" y="1805"/>
                </a:lnTo>
                <a:lnTo>
                  <a:pt x="4841" y="1801"/>
                </a:lnTo>
                <a:lnTo>
                  <a:pt x="4849" y="1797"/>
                </a:lnTo>
                <a:lnTo>
                  <a:pt x="4857" y="1793"/>
                </a:lnTo>
                <a:lnTo>
                  <a:pt x="4865" y="1789"/>
                </a:lnTo>
                <a:lnTo>
                  <a:pt x="4872" y="1783"/>
                </a:lnTo>
                <a:lnTo>
                  <a:pt x="4879" y="1777"/>
                </a:lnTo>
                <a:lnTo>
                  <a:pt x="4885" y="1771"/>
                </a:lnTo>
                <a:lnTo>
                  <a:pt x="4891" y="1763"/>
                </a:lnTo>
                <a:lnTo>
                  <a:pt x="4896" y="1755"/>
                </a:lnTo>
                <a:lnTo>
                  <a:pt x="4899" y="1751"/>
                </a:lnTo>
                <a:lnTo>
                  <a:pt x="4901" y="1747"/>
                </a:lnTo>
                <a:lnTo>
                  <a:pt x="4906" y="1737"/>
                </a:lnTo>
                <a:lnTo>
                  <a:pt x="4910" y="1727"/>
                </a:lnTo>
                <a:lnTo>
                  <a:pt x="4914" y="1717"/>
                </a:lnTo>
                <a:lnTo>
                  <a:pt x="4918" y="1705"/>
                </a:lnTo>
                <a:lnTo>
                  <a:pt x="4921" y="1691"/>
                </a:lnTo>
                <a:lnTo>
                  <a:pt x="4924" y="1679"/>
                </a:lnTo>
                <a:lnTo>
                  <a:pt x="4927" y="1663"/>
                </a:lnTo>
                <a:lnTo>
                  <a:pt x="4932" y="1631"/>
                </a:lnTo>
                <a:lnTo>
                  <a:pt x="4936" y="1596"/>
                </a:lnTo>
                <a:lnTo>
                  <a:pt x="4940" y="1556"/>
                </a:lnTo>
                <a:lnTo>
                  <a:pt x="4941" y="1534"/>
                </a:lnTo>
                <a:lnTo>
                  <a:pt x="4942" y="1512"/>
                </a:lnTo>
                <a:lnTo>
                  <a:pt x="4943" y="1462"/>
                </a:lnTo>
                <a:lnTo>
                  <a:pt x="4944" y="1410"/>
                </a:lnTo>
                <a:lnTo>
                  <a:pt x="4944" y="1366"/>
                </a:lnTo>
                <a:lnTo>
                  <a:pt x="4942" y="1324"/>
                </a:lnTo>
                <a:lnTo>
                  <a:pt x="4941" y="1306"/>
                </a:lnTo>
                <a:lnTo>
                  <a:pt x="4940" y="1286"/>
                </a:lnTo>
                <a:lnTo>
                  <a:pt x="4937" y="1250"/>
                </a:lnTo>
                <a:lnTo>
                  <a:pt x="4933" y="1218"/>
                </a:lnTo>
                <a:lnTo>
                  <a:pt x="4930" y="1202"/>
                </a:lnTo>
                <a:lnTo>
                  <a:pt x="4928" y="1188"/>
                </a:lnTo>
                <a:lnTo>
                  <a:pt x="4922" y="1160"/>
                </a:lnTo>
                <a:lnTo>
                  <a:pt x="4919" y="1148"/>
                </a:lnTo>
                <a:lnTo>
                  <a:pt x="4915" y="1136"/>
                </a:lnTo>
                <a:lnTo>
                  <a:pt x="4908" y="1114"/>
                </a:lnTo>
                <a:lnTo>
                  <a:pt x="4904" y="1104"/>
                </a:lnTo>
                <a:lnTo>
                  <a:pt x="4899" y="1096"/>
                </a:lnTo>
                <a:lnTo>
                  <a:pt x="4895" y="1088"/>
                </a:lnTo>
                <a:lnTo>
                  <a:pt x="4890" y="1080"/>
                </a:lnTo>
                <a:lnTo>
                  <a:pt x="4885" y="1074"/>
                </a:lnTo>
                <a:lnTo>
                  <a:pt x="4880" y="1068"/>
                </a:lnTo>
                <a:lnTo>
                  <a:pt x="4874" y="1062"/>
                </a:lnTo>
                <a:lnTo>
                  <a:pt x="4869" y="1058"/>
                </a:lnTo>
                <a:lnTo>
                  <a:pt x="4862" y="1054"/>
                </a:lnTo>
                <a:lnTo>
                  <a:pt x="4859" y="1052"/>
                </a:lnTo>
                <a:lnTo>
                  <a:pt x="4856" y="1050"/>
                </a:lnTo>
                <a:lnTo>
                  <a:pt x="4849" y="1048"/>
                </a:lnTo>
                <a:lnTo>
                  <a:pt x="4843" y="1046"/>
                </a:lnTo>
                <a:lnTo>
                  <a:pt x="4829" y="10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1" ftr="0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40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>
        <a:lnSpc>
          <a:spcPct val="100000"/>
        </a:lnSpc>
        <a:spcBef>
          <a:spcPts val="600"/>
        </a:spcBef>
        <a:buFont typeface="Wingdings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>
        <a:lnSpc>
          <a:spcPct val="100000"/>
        </a:lnSpc>
        <a:spcBef>
          <a:spcPts val="600"/>
        </a:spcBef>
        <a:buClrTx/>
        <a:buFont typeface="Wingdings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>
        <a:lnSpc>
          <a:spcPct val="100000"/>
        </a:lnSpc>
        <a:spcBef>
          <a:spcPts val="600"/>
        </a:spcBef>
        <a:buClrTx/>
        <a:buFont typeface="Wingdings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>
        <a:lnSpc>
          <a:spcPct val="100000"/>
        </a:lnSpc>
        <a:spcBef>
          <a:spcPts val="600"/>
        </a:spcBef>
        <a:buClrTx/>
        <a:buFont typeface="Wingdings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>
        <a:lnSpc>
          <a:spcPct val="100000"/>
        </a:lnSpc>
        <a:spcBef>
          <a:spcPts val="600"/>
        </a:spcBef>
        <a:buClrTx/>
        <a:buFont typeface="Wingdings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>
        <a:lnSpc>
          <a:spcPct val="90000"/>
        </a:lnSpc>
        <a:spcBef>
          <a:spcPts val="500"/>
        </a:spcBef>
        <a:buClrTx/>
        <a:buFont typeface="Wingdings"/>
        <a:buChar char="§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>
        <a:lnSpc>
          <a:spcPct val="90000"/>
        </a:lnSpc>
        <a:spcBef>
          <a:spcPts val="500"/>
        </a:spcBef>
        <a:buClrTx/>
        <a:buFont typeface="Wingdings"/>
        <a:buChar char="§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>
        <a:lnSpc>
          <a:spcPct val="90000"/>
        </a:lnSpc>
        <a:spcBef>
          <a:spcPts val="500"/>
        </a:spcBef>
        <a:buClrTx/>
        <a:buFont typeface="Wingdings"/>
        <a:buChar char="§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>
        <a:lnSpc>
          <a:spcPct val="90000"/>
        </a:lnSpc>
        <a:spcBef>
          <a:spcPts val="500"/>
        </a:spcBef>
        <a:buClrTx/>
        <a:buFont typeface="Wingdings"/>
        <a:buChar char="§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334964" y="260350"/>
            <a:ext cx="11522074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964" y="1412776"/>
            <a:ext cx="11522074" cy="4608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9552384" y="6381328"/>
            <a:ext cx="1728391" cy="21704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4C7BDA8-9353-4B17-BF8B-1A7027C9D7E4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855913" y="6381329"/>
            <a:ext cx="6696472" cy="2163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280775" y="6381328"/>
            <a:ext cx="576263" cy="2163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9" name="(c)" hidden="1"/>
          <p:cNvSpPr txBox="1"/>
          <p:nvPr userDrawn="1"/>
        </p:nvSpPr>
        <p:spPr bwMode="auto">
          <a:xfrm>
            <a:off x="11940030" y="6891795"/>
            <a:ext cx="2452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defRPr/>
            </a:pPr>
            <a:r>
              <a:rPr lang="fi-FI" sz="200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>
                <a:solidFill>
                  <a:schemeClr val="bg1"/>
                </a:solidFill>
                <a:latin typeface="+mn-lt"/>
              </a:rPr>
              <a:t>qt</a:t>
            </a:r>
            <a:r>
              <a:rPr lang="fi-FI" sz="20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>
                <a:solidFill>
                  <a:schemeClr val="bg1"/>
                </a:solidFill>
                <a:latin typeface="+mn-lt"/>
              </a:rPr>
              <a:t>company</a:t>
            </a:r>
            <a:endParaRPr lang="en-GB" sz="2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(logo)" descr="Z:\GRW (grow)\logot\copyright_grow.png" hidden="1"/>
          <p:cNvPicPr>
            <a:picLocks noChangeAspect="1" noChangeArrowheads="1"/>
          </p:cNvPicPr>
          <p:nvPr userDrawn="1"/>
        </p:nvPicPr>
        <p:blipFill>
          <a:blip r:embed="rId28"/>
          <a:stretch/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</p:spPr>
      </p:pic>
      <p:sp>
        <p:nvSpPr>
          <p:cNvPr id="7" name="Freeform 5"/>
          <p:cNvSpPr>
            <a:spLocks noChangeAspect="1" noEditPoints="1"/>
          </p:cNvSpPr>
          <p:nvPr userDrawn="1"/>
        </p:nvSpPr>
        <p:spPr bwMode="auto">
          <a:xfrm>
            <a:off x="334963" y="6381650"/>
            <a:ext cx="1471403" cy="216000"/>
          </a:xfrm>
          <a:custGeom>
            <a:avLst/>
            <a:gdLst>
              <a:gd name="T0" fmla="*/ 15247 w 15367"/>
              <a:gd name="T1" fmla="*/ 1778 h 2256"/>
              <a:gd name="T2" fmla="*/ 14857 w 15367"/>
              <a:gd name="T3" fmla="*/ 1406 h 2256"/>
              <a:gd name="T4" fmla="*/ 3171 w 15367"/>
              <a:gd name="T5" fmla="*/ 1895 h 2256"/>
              <a:gd name="T6" fmla="*/ 1741 w 15367"/>
              <a:gd name="T7" fmla="*/ 1384 h 2256"/>
              <a:gd name="T8" fmla="*/ 1609 w 15367"/>
              <a:gd name="T9" fmla="*/ 483 h 2256"/>
              <a:gd name="T10" fmla="*/ 796 w 15367"/>
              <a:gd name="T11" fmla="*/ 483 h 2256"/>
              <a:gd name="T12" fmla="*/ 653 w 15367"/>
              <a:gd name="T13" fmla="*/ 1320 h 2256"/>
              <a:gd name="T14" fmla="*/ 1327 w 15367"/>
              <a:gd name="T15" fmla="*/ 1770 h 2256"/>
              <a:gd name="T16" fmla="*/ 2511 w 15367"/>
              <a:gd name="T17" fmla="*/ 1579 h 2256"/>
              <a:gd name="T18" fmla="*/ 2012 w 15367"/>
              <a:gd name="T19" fmla="*/ 449 h 2256"/>
              <a:gd name="T20" fmla="*/ 984 w 15367"/>
              <a:gd name="T21" fmla="*/ 615 h 2256"/>
              <a:gd name="T22" fmla="*/ 1446 w 15367"/>
              <a:gd name="T23" fmla="*/ 640 h 2256"/>
              <a:gd name="T24" fmla="*/ 1467 w 15367"/>
              <a:gd name="T25" fmla="*/ 1468 h 2256"/>
              <a:gd name="T26" fmla="*/ 995 w 15367"/>
              <a:gd name="T27" fmla="*/ 1528 h 2256"/>
              <a:gd name="T28" fmla="*/ 887 w 15367"/>
              <a:gd name="T29" fmla="*/ 834 h 2256"/>
              <a:gd name="T30" fmla="*/ 4831 w 15367"/>
              <a:gd name="T31" fmla="*/ 495 h 2256"/>
              <a:gd name="T32" fmla="*/ 4958 w 15367"/>
              <a:gd name="T33" fmla="*/ 1345 h 2256"/>
              <a:gd name="T34" fmla="*/ 4744 w 15367"/>
              <a:gd name="T35" fmla="*/ 927 h 2256"/>
              <a:gd name="T36" fmla="*/ 4167 w 15367"/>
              <a:gd name="T37" fmla="*/ 1563 h 2256"/>
              <a:gd name="T38" fmla="*/ 4744 w 15367"/>
              <a:gd name="T39" fmla="*/ 1160 h 2256"/>
              <a:gd name="T40" fmla="*/ 5296 w 15367"/>
              <a:gd name="T41" fmla="*/ 1690 h 2256"/>
              <a:gd name="T42" fmla="*/ 5234 w 15367"/>
              <a:gd name="T43" fmla="*/ 936 h 2256"/>
              <a:gd name="T44" fmla="*/ 5801 w 15367"/>
              <a:gd name="T45" fmla="*/ 754 h 2256"/>
              <a:gd name="T46" fmla="*/ 5395 w 15367"/>
              <a:gd name="T47" fmla="*/ 1348 h 2256"/>
              <a:gd name="T48" fmla="*/ 5946 w 15367"/>
              <a:gd name="T49" fmla="*/ 1579 h 2256"/>
              <a:gd name="T50" fmla="*/ 5537 w 15367"/>
              <a:gd name="T51" fmla="*/ 917 h 2256"/>
              <a:gd name="T52" fmla="*/ 6843 w 15367"/>
              <a:gd name="T53" fmla="*/ 747 h 2256"/>
              <a:gd name="T54" fmla="*/ 7407 w 15367"/>
              <a:gd name="T55" fmla="*/ 1754 h 2256"/>
              <a:gd name="T56" fmla="*/ 7193 w 15367"/>
              <a:gd name="T57" fmla="*/ 1082 h 2256"/>
              <a:gd name="T58" fmla="*/ 7673 w 15367"/>
              <a:gd name="T59" fmla="*/ 726 h 2256"/>
              <a:gd name="T60" fmla="*/ 8046 w 15367"/>
              <a:gd name="T61" fmla="*/ 1133 h 2256"/>
              <a:gd name="T62" fmla="*/ 7588 w 15367"/>
              <a:gd name="T63" fmla="*/ 1588 h 2256"/>
              <a:gd name="T64" fmla="*/ 7673 w 15367"/>
              <a:gd name="T65" fmla="*/ 911 h 2256"/>
              <a:gd name="T66" fmla="*/ 8498 w 15367"/>
              <a:gd name="T67" fmla="*/ 324 h 2256"/>
              <a:gd name="T68" fmla="*/ 9184 w 15367"/>
              <a:gd name="T69" fmla="*/ 724 h 2256"/>
              <a:gd name="T70" fmla="*/ 9632 w 15367"/>
              <a:gd name="T71" fmla="*/ 1130 h 2256"/>
              <a:gd name="T72" fmla="*/ 9350 w 15367"/>
              <a:gd name="T73" fmla="*/ 1766 h 2256"/>
              <a:gd name="T74" fmla="*/ 8754 w 15367"/>
              <a:gd name="T75" fmla="*/ 1484 h 2256"/>
              <a:gd name="T76" fmla="*/ 9028 w 15367"/>
              <a:gd name="T77" fmla="*/ 1553 h 2256"/>
              <a:gd name="T78" fmla="*/ 9402 w 15367"/>
              <a:gd name="T79" fmla="*/ 1410 h 2256"/>
              <a:gd name="T80" fmla="*/ 9152 w 15367"/>
              <a:gd name="T81" fmla="*/ 913 h 2256"/>
              <a:gd name="T82" fmla="*/ 8989 w 15367"/>
              <a:gd name="T83" fmla="*/ 1495 h 2256"/>
              <a:gd name="T84" fmla="*/ 10552 w 15367"/>
              <a:gd name="T85" fmla="*/ 774 h 2256"/>
              <a:gd name="T86" fmla="*/ 10717 w 15367"/>
              <a:gd name="T87" fmla="*/ 1454 h 2256"/>
              <a:gd name="T88" fmla="*/ 10274 w 15367"/>
              <a:gd name="T89" fmla="*/ 1785 h 2256"/>
              <a:gd name="T90" fmla="*/ 10260 w 15367"/>
              <a:gd name="T91" fmla="*/ 1593 h 2256"/>
              <a:gd name="T92" fmla="*/ 10492 w 15367"/>
              <a:gd name="T93" fmla="*/ 1103 h 2256"/>
              <a:gd name="T94" fmla="*/ 11173 w 15367"/>
              <a:gd name="T95" fmla="*/ 811 h 2256"/>
              <a:gd name="T96" fmla="*/ 11929 w 15367"/>
              <a:gd name="T97" fmla="*/ 738 h 2256"/>
              <a:gd name="T98" fmla="*/ 12382 w 15367"/>
              <a:gd name="T99" fmla="*/ 989 h 2256"/>
              <a:gd name="T100" fmla="*/ 12111 w 15367"/>
              <a:gd name="T101" fmla="*/ 948 h 2256"/>
              <a:gd name="T102" fmla="*/ 11793 w 15367"/>
              <a:gd name="T103" fmla="*/ 1763 h 2256"/>
              <a:gd name="T104" fmla="*/ 11396 w 15367"/>
              <a:gd name="T105" fmla="*/ 922 h 2256"/>
              <a:gd name="T106" fmla="*/ 12932 w 15367"/>
              <a:gd name="T107" fmla="*/ 1777 h 2256"/>
              <a:gd name="T108" fmla="*/ 12615 w 15367"/>
              <a:gd name="T109" fmla="*/ 1200 h 2256"/>
              <a:gd name="T110" fmla="*/ 13001 w 15367"/>
              <a:gd name="T111" fmla="*/ 728 h 2256"/>
              <a:gd name="T112" fmla="*/ 13468 w 15367"/>
              <a:gd name="T113" fmla="*/ 1031 h 2256"/>
              <a:gd name="T114" fmla="*/ 12968 w 15367"/>
              <a:gd name="T115" fmla="*/ 1577 h 2256"/>
              <a:gd name="T116" fmla="*/ 13153 w 15367"/>
              <a:gd name="T117" fmla="*/ 924 h 2256"/>
              <a:gd name="T118" fmla="*/ 13265 w 15367"/>
              <a:gd name="T119" fmla="*/ 1177 h 2256"/>
              <a:gd name="T120" fmla="*/ 14431 w 15367"/>
              <a:gd name="T121" fmla="*/ 790 h 2256"/>
              <a:gd name="T122" fmla="*/ 14321 w 15367"/>
              <a:gd name="T123" fmla="*/ 1084 h 2256"/>
              <a:gd name="T124" fmla="*/ 13920 w 15367"/>
              <a:gd name="T125" fmla="*/ 975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367" h="2256" fill="norm" stroke="1" extrusionOk="0">
                <a:moveTo>
                  <a:pt x="15358" y="936"/>
                </a:moveTo>
                <a:lnTo>
                  <a:pt x="15077" y="936"/>
                </a:lnTo>
                <a:lnTo>
                  <a:pt x="15077" y="1384"/>
                </a:lnTo>
                <a:lnTo>
                  <a:pt x="15079" y="1440"/>
                </a:lnTo>
                <a:lnTo>
                  <a:pt x="15082" y="1486"/>
                </a:lnTo>
                <a:lnTo>
                  <a:pt x="15087" y="1521"/>
                </a:lnTo>
                <a:lnTo>
                  <a:pt x="15095" y="1547"/>
                </a:lnTo>
                <a:lnTo>
                  <a:pt x="15109" y="1565"/>
                </a:lnTo>
                <a:lnTo>
                  <a:pt x="15128" y="1577"/>
                </a:lnTo>
                <a:lnTo>
                  <a:pt x="15155" y="1584"/>
                </a:lnTo>
                <a:lnTo>
                  <a:pt x="15188" y="1588"/>
                </a:lnTo>
                <a:lnTo>
                  <a:pt x="15356" y="1581"/>
                </a:lnTo>
                <a:lnTo>
                  <a:pt x="15367" y="1759"/>
                </a:lnTo>
                <a:lnTo>
                  <a:pt x="15302" y="1770"/>
                </a:lnTo>
                <a:lnTo>
                  <a:pt x="15247" y="1778"/>
                </a:lnTo>
                <a:lnTo>
                  <a:pt x="15199" y="1784"/>
                </a:lnTo>
                <a:lnTo>
                  <a:pt x="15158" y="1785"/>
                </a:lnTo>
                <a:lnTo>
                  <a:pt x="15118" y="1784"/>
                </a:lnTo>
                <a:lnTo>
                  <a:pt x="15079" y="1780"/>
                </a:lnTo>
                <a:lnTo>
                  <a:pt x="15011" y="1764"/>
                </a:lnTo>
                <a:lnTo>
                  <a:pt x="14985" y="1754"/>
                </a:lnTo>
                <a:lnTo>
                  <a:pt x="14960" y="1740"/>
                </a:lnTo>
                <a:lnTo>
                  <a:pt x="14939" y="1724"/>
                </a:lnTo>
                <a:lnTo>
                  <a:pt x="14919" y="1706"/>
                </a:lnTo>
                <a:lnTo>
                  <a:pt x="14905" y="1683"/>
                </a:lnTo>
                <a:lnTo>
                  <a:pt x="14893" y="1657"/>
                </a:lnTo>
                <a:lnTo>
                  <a:pt x="14882" y="1627"/>
                </a:lnTo>
                <a:lnTo>
                  <a:pt x="14873" y="1592"/>
                </a:lnTo>
                <a:lnTo>
                  <a:pt x="14861" y="1509"/>
                </a:lnTo>
                <a:lnTo>
                  <a:pt x="14857" y="1406"/>
                </a:lnTo>
                <a:lnTo>
                  <a:pt x="14857" y="936"/>
                </a:lnTo>
                <a:lnTo>
                  <a:pt x="14726" y="936"/>
                </a:lnTo>
                <a:lnTo>
                  <a:pt x="14726" y="747"/>
                </a:lnTo>
                <a:lnTo>
                  <a:pt x="14857" y="747"/>
                </a:lnTo>
                <a:lnTo>
                  <a:pt x="14857" y="453"/>
                </a:lnTo>
                <a:lnTo>
                  <a:pt x="15077" y="453"/>
                </a:lnTo>
                <a:lnTo>
                  <a:pt x="15077" y="747"/>
                </a:lnTo>
                <a:lnTo>
                  <a:pt x="15358" y="747"/>
                </a:lnTo>
                <a:lnTo>
                  <a:pt x="15358" y="936"/>
                </a:lnTo>
                <a:close/>
                <a:moveTo>
                  <a:pt x="0" y="361"/>
                </a:moveTo>
                <a:lnTo>
                  <a:pt x="363" y="0"/>
                </a:lnTo>
                <a:lnTo>
                  <a:pt x="1766" y="0"/>
                </a:lnTo>
                <a:lnTo>
                  <a:pt x="3171" y="0"/>
                </a:lnTo>
                <a:lnTo>
                  <a:pt x="3171" y="946"/>
                </a:lnTo>
                <a:lnTo>
                  <a:pt x="3171" y="1895"/>
                </a:lnTo>
                <a:lnTo>
                  <a:pt x="2808" y="2256"/>
                </a:lnTo>
                <a:lnTo>
                  <a:pt x="1403" y="2256"/>
                </a:lnTo>
                <a:lnTo>
                  <a:pt x="0" y="2256"/>
                </a:lnTo>
                <a:lnTo>
                  <a:pt x="0" y="1308"/>
                </a:lnTo>
                <a:lnTo>
                  <a:pt x="0" y="361"/>
                </a:lnTo>
                <a:close/>
                <a:moveTo>
                  <a:pt x="1509" y="2066"/>
                </a:moveTo>
                <a:lnTo>
                  <a:pt x="1720" y="1969"/>
                </a:lnTo>
                <a:lnTo>
                  <a:pt x="1548" y="1696"/>
                </a:lnTo>
                <a:lnTo>
                  <a:pt x="1577" y="1674"/>
                </a:lnTo>
                <a:lnTo>
                  <a:pt x="1603" y="1651"/>
                </a:lnTo>
                <a:lnTo>
                  <a:pt x="1628" y="1625"/>
                </a:lnTo>
                <a:lnTo>
                  <a:pt x="1649" y="1599"/>
                </a:lnTo>
                <a:lnTo>
                  <a:pt x="1688" y="1535"/>
                </a:lnTo>
                <a:lnTo>
                  <a:pt x="1718" y="1465"/>
                </a:lnTo>
                <a:lnTo>
                  <a:pt x="1741" y="1384"/>
                </a:lnTo>
                <a:lnTo>
                  <a:pt x="1750" y="1340"/>
                </a:lnTo>
                <a:lnTo>
                  <a:pt x="1757" y="1292"/>
                </a:lnTo>
                <a:lnTo>
                  <a:pt x="1766" y="1188"/>
                </a:lnTo>
                <a:lnTo>
                  <a:pt x="1770" y="1072"/>
                </a:lnTo>
                <a:lnTo>
                  <a:pt x="1768" y="982"/>
                </a:lnTo>
                <a:lnTo>
                  <a:pt x="1763" y="899"/>
                </a:lnTo>
                <a:lnTo>
                  <a:pt x="1757" y="858"/>
                </a:lnTo>
                <a:lnTo>
                  <a:pt x="1752" y="821"/>
                </a:lnTo>
                <a:lnTo>
                  <a:pt x="1738" y="749"/>
                </a:lnTo>
                <a:lnTo>
                  <a:pt x="1720" y="684"/>
                </a:lnTo>
                <a:lnTo>
                  <a:pt x="1699" y="626"/>
                </a:lnTo>
                <a:lnTo>
                  <a:pt x="1686" y="597"/>
                </a:lnTo>
                <a:lnTo>
                  <a:pt x="1674" y="571"/>
                </a:lnTo>
                <a:lnTo>
                  <a:pt x="1644" y="523"/>
                </a:lnTo>
                <a:lnTo>
                  <a:pt x="1609" y="483"/>
                </a:lnTo>
                <a:lnTo>
                  <a:pt x="1570" y="446"/>
                </a:lnTo>
                <a:lnTo>
                  <a:pt x="1522" y="416"/>
                </a:lnTo>
                <a:lnTo>
                  <a:pt x="1471" y="391"/>
                </a:lnTo>
                <a:lnTo>
                  <a:pt x="1412" y="372"/>
                </a:lnTo>
                <a:lnTo>
                  <a:pt x="1348" y="358"/>
                </a:lnTo>
                <a:lnTo>
                  <a:pt x="1279" y="349"/>
                </a:lnTo>
                <a:lnTo>
                  <a:pt x="1203" y="345"/>
                </a:lnTo>
                <a:lnTo>
                  <a:pt x="1127" y="349"/>
                </a:lnTo>
                <a:lnTo>
                  <a:pt x="1058" y="358"/>
                </a:lnTo>
                <a:lnTo>
                  <a:pt x="995" y="372"/>
                </a:lnTo>
                <a:lnTo>
                  <a:pt x="936" y="391"/>
                </a:lnTo>
                <a:lnTo>
                  <a:pt x="885" y="416"/>
                </a:lnTo>
                <a:lnTo>
                  <a:pt x="837" y="448"/>
                </a:lnTo>
                <a:lnTo>
                  <a:pt x="816" y="464"/>
                </a:lnTo>
                <a:lnTo>
                  <a:pt x="796" y="483"/>
                </a:lnTo>
                <a:lnTo>
                  <a:pt x="779" y="504"/>
                </a:lnTo>
                <a:lnTo>
                  <a:pt x="763" y="525"/>
                </a:lnTo>
                <a:lnTo>
                  <a:pt x="733" y="573"/>
                </a:lnTo>
                <a:lnTo>
                  <a:pt x="706" y="626"/>
                </a:lnTo>
                <a:lnTo>
                  <a:pt x="695" y="656"/>
                </a:lnTo>
                <a:lnTo>
                  <a:pt x="685" y="686"/>
                </a:lnTo>
                <a:lnTo>
                  <a:pt x="667" y="751"/>
                </a:lnTo>
                <a:lnTo>
                  <a:pt x="653" y="823"/>
                </a:lnTo>
                <a:lnTo>
                  <a:pt x="642" y="901"/>
                </a:lnTo>
                <a:lnTo>
                  <a:pt x="637" y="983"/>
                </a:lnTo>
                <a:lnTo>
                  <a:pt x="635" y="1072"/>
                </a:lnTo>
                <a:lnTo>
                  <a:pt x="637" y="1161"/>
                </a:lnTo>
                <a:lnTo>
                  <a:pt x="642" y="1244"/>
                </a:lnTo>
                <a:lnTo>
                  <a:pt x="648" y="1283"/>
                </a:lnTo>
                <a:lnTo>
                  <a:pt x="653" y="1320"/>
                </a:lnTo>
                <a:lnTo>
                  <a:pt x="665" y="1391"/>
                </a:lnTo>
                <a:lnTo>
                  <a:pt x="683" y="1456"/>
                </a:lnTo>
                <a:lnTo>
                  <a:pt x="706" y="1514"/>
                </a:lnTo>
                <a:lnTo>
                  <a:pt x="731" y="1565"/>
                </a:lnTo>
                <a:lnTo>
                  <a:pt x="761" y="1611"/>
                </a:lnTo>
                <a:lnTo>
                  <a:pt x="795" y="1651"/>
                </a:lnTo>
                <a:lnTo>
                  <a:pt x="835" y="1687"/>
                </a:lnTo>
                <a:lnTo>
                  <a:pt x="881" y="1715"/>
                </a:lnTo>
                <a:lnTo>
                  <a:pt x="934" y="1740"/>
                </a:lnTo>
                <a:lnTo>
                  <a:pt x="993" y="1757"/>
                </a:lnTo>
                <a:lnTo>
                  <a:pt x="1056" y="1771"/>
                </a:lnTo>
                <a:lnTo>
                  <a:pt x="1127" y="1780"/>
                </a:lnTo>
                <a:lnTo>
                  <a:pt x="1203" y="1782"/>
                </a:lnTo>
                <a:lnTo>
                  <a:pt x="1278" y="1778"/>
                </a:lnTo>
                <a:lnTo>
                  <a:pt x="1327" y="1770"/>
                </a:lnTo>
                <a:lnTo>
                  <a:pt x="1509" y="2066"/>
                </a:lnTo>
                <a:close/>
                <a:moveTo>
                  <a:pt x="2076" y="1703"/>
                </a:moveTo>
                <a:lnTo>
                  <a:pt x="2093" y="1722"/>
                </a:lnTo>
                <a:lnTo>
                  <a:pt x="2115" y="1738"/>
                </a:lnTo>
                <a:lnTo>
                  <a:pt x="2139" y="1752"/>
                </a:lnTo>
                <a:lnTo>
                  <a:pt x="2168" y="1763"/>
                </a:lnTo>
                <a:lnTo>
                  <a:pt x="2200" y="1771"/>
                </a:lnTo>
                <a:lnTo>
                  <a:pt x="2233" y="1777"/>
                </a:lnTo>
                <a:lnTo>
                  <a:pt x="2272" y="1780"/>
                </a:lnTo>
                <a:lnTo>
                  <a:pt x="2313" y="1782"/>
                </a:lnTo>
                <a:lnTo>
                  <a:pt x="2354" y="1780"/>
                </a:lnTo>
                <a:lnTo>
                  <a:pt x="2401" y="1775"/>
                </a:lnTo>
                <a:lnTo>
                  <a:pt x="2458" y="1768"/>
                </a:lnTo>
                <a:lnTo>
                  <a:pt x="2522" y="1755"/>
                </a:lnTo>
                <a:lnTo>
                  <a:pt x="2511" y="1579"/>
                </a:lnTo>
                <a:lnTo>
                  <a:pt x="2345" y="1584"/>
                </a:lnTo>
                <a:lnTo>
                  <a:pt x="2309" y="1583"/>
                </a:lnTo>
                <a:lnTo>
                  <a:pt x="2283" y="1576"/>
                </a:lnTo>
                <a:lnTo>
                  <a:pt x="2263" y="1562"/>
                </a:lnTo>
                <a:lnTo>
                  <a:pt x="2251" y="1544"/>
                </a:lnTo>
                <a:lnTo>
                  <a:pt x="2242" y="1519"/>
                </a:lnTo>
                <a:lnTo>
                  <a:pt x="2237" y="1482"/>
                </a:lnTo>
                <a:lnTo>
                  <a:pt x="2233" y="1436"/>
                </a:lnTo>
                <a:lnTo>
                  <a:pt x="2231" y="1380"/>
                </a:lnTo>
                <a:lnTo>
                  <a:pt x="2231" y="934"/>
                </a:lnTo>
                <a:lnTo>
                  <a:pt x="2513" y="934"/>
                </a:lnTo>
                <a:lnTo>
                  <a:pt x="2513" y="744"/>
                </a:lnTo>
                <a:lnTo>
                  <a:pt x="2231" y="744"/>
                </a:lnTo>
                <a:lnTo>
                  <a:pt x="2231" y="449"/>
                </a:lnTo>
                <a:lnTo>
                  <a:pt x="2012" y="449"/>
                </a:lnTo>
                <a:lnTo>
                  <a:pt x="2012" y="744"/>
                </a:lnTo>
                <a:lnTo>
                  <a:pt x="1881" y="744"/>
                </a:lnTo>
                <a:lnTo>
                  <a:pt x="1881" y="934"/>
                </a:lnTo>
                <a:lnTo>
                  <a:pt x="2012" y="934"/>
                </a:lnTo>
                <a:lnTo>
                  <a:pt x="2012" y="1405"/>
                </a:lnTo>
                <a:lnTo>
                  <a:pt x="2016" y="1505"/>
                </a:lnTo>
                <a:lnTo>
                  <a:pt x="2028" y="1588"/>
                </a:lnTo>
                <a:lnTo>
                  <a:pt x="2037" y="1623"/>
                </a:lnTo>
                <a:lnTo>
                  <a:pt x="2047" y="1655"/>
                </a:lnTo>
                <a:lnTo>
                  <a:pt x="2062" y="1681"/>
                </a:lnTo>
                <a:lnTo>
                  <a:pt x="2069" y="1692"/>
                </a:lnTo>
                <a:lnTo>
                  <a:pt x="2076" y="1703"/>
                </a:lnTo>
                <a:close/>
                <a:moveTo>
                  <a:pt x="941" y="670"/>
                </a:moveTo>
                <a:lnTo>
                  <a:pt x="961" y="640"/>
                </a:lnTo>
                <a:lnTo>
                  <a:pt x="984" y="615"/>
                </a:lnTo>
                <a:lnTo>
                  <a:pt x="1010" y="592"/>
                </a:lnTo>
                <a:lnTo>
                  <a:pt x="1042" y="575"/>
                </a:lnTo>
                <a:lnTo>
                  <a:pt x="1078" y="560"/>
                </a:lnTo>
                <a:lnTo>
                  <a:pt x="1115" y="552"/>
                </a:lnTo>
                <a:lnTo>
                  <a:pt x="1157" y="545"/>
                </a:lnTo>
                <a:lnTo>
                  <a:pt x="1203" y="543"/>
                </a:lnTo>
                <a:lnTo>
                  <a:pt x="1249" y="545"/>
                </a:lnTo>
                <a:lnTo>
                  <a:pt x="1292" y="552"/>
                </a:lnTo>
                <a:lnTo>
                  <a:pt x="1311" y="555"/>
                </a:lnTo>
                <a:lnTo>
                  <a:pt x="1331" y="560"/>
                </a:lnTo>
                <a:lnTo>
                  <a:pt x="1364" y="575"/>
                </a:lnTo>
                <a:lnTo>
                  <a:pt x="1396" y="592"/>
                </a:lnTo>
                <a:lnTo>
                  <a:pt x="1423" y="615"/>
                </a:lnTo>
                <a:lnTo>
                  <a:pt x="1435" y="627"/>
                </a:lnTo>
                <a:lnTo>
                  <a:pt x="1446" y="640"/>
                </a:lnTo>
                <a:lnTo>
                  <a:pt x="1465" y="670"/>
                </a:lnTo>
                <a:lnTo>
                  <a:pt x="1483" y="703"/>
                </a:lnTo>
                <a:lnTo>
                  <a:pt x="1497" y="742"/>
                </a:lnTo>
                <a:lnTo>
                  <a:pt x="1508" y="784"/>
                </a:lnTo>
                <a:lnTo>
                  <a:pt x="1518" y="834"/>
                </a:lnTo>
                <a:lnTo>
                  <a:pt x="1525" y="887"/>
                </a:lnTo>
                <a:lnTo>
                  <a:pt x="1531" y="945"/>
                </a:lnTo>
                <a:lnTo>
                  <a:pt x="1534" y="1006"/>
                </a:lnTo>
                <a:lnTo>
                  <a:pt x="1536" y="1073"/>
                </a:lnTo>
                <a:lnTo>
                  <a:pt x="1532" y="1202"/>
                </a:lnTo>
                <a:lnTo>
                  <a:pt x="1518" y="1311"/>
                </a:lnTo>
                <a:lnTo>
                  <a:pt x="1509" y="1357"/>
                </a:lnTo>
                <a:lnTo>
                  <a:pt x="1497" y="1399"/>
                </a:lnTo>
                <a:lnTo>
                  <a:pt x="1483" y="1436"/>
                </a:lnTo>
                <a:lnTo>
                  <a:pt x="1467" y="1468"/>
                </a:lnTo>
                <a:lnTo>
                  <a:pt x="1449" y="1496"/>
                </a:lnTo>
                <a:lnTo>
                  <a:pt x="1426" y="1519"/>
                </a:lnTo>
                <a:lnTo>
                  <a:pt x="1398" y="1539"/>
                </a:lnTo>
                <a:lnTo>
                  <a:pt x="1384" y="1547"/>
                </a:lnTo>
                <a:lnTo>
                  <a:pt x="1368" y="1556"/>
                </a:lnTo>
                <a:lnTo>
                  <a:pt x="1332" y="1569"/>
                </a:lnTo>
                <a:lnTo>
                  <a:pt x="1294" y="1577"/>
                </a:lnTo>
                <a:lnTo>
                  <a:pt x="1251" y="1583"/>
                </a:lnTo>
                <a:lnTo>
                  <a:pt x="1203" y="1584"/>
                </a:lnTo>
                <a:lnTo>
                  <a:pt x="1157" y="1583"/>
                </a:lnTo>
                <a:lnTo>
                  <a:pt x="1113" y="1577"/>
                </a:lnTo>
                <a:lnTo>
                  <a:pt x="1074" y="1569"/>
                </a:lnTo>
                <a:lnTo>
                  <a:pt x="1039" y="1555"/>
                </a:lnTo>
                <a:lnTo>
                  <a:pt x="1009" y="1539"/>
                </a:lnTo>
                <a:lnTo>
                  <a:pt x="995" y="1528"/>
                </a:lnTo>
                <a:lnTo>
                  <a:pt x="980" y="1518"/>
                </a:lnTo>
                <a:lnTo>
                  <a:pt x="957" y="1495"/>
                </a:lnTo>
                <a:lnTo>
                  <a:pt x="938" y="1466"/>
                </a:lnTo>
                <a:lnTo>
                  <a:pt x="922" y="1435"/>
                </a:lnTo>
                <a:lnTo>
                  <a:pt x="908" y="1398"/>
                </a:lnTo>
                <a:lnTo>
                  <a:pt x="897" y="1355"/>
                </a:lnTo>
                <a:lnTo>
                  <a:pt x="887" y="1308"/>
                </a:lnTo>
                <a:lnTo>
                  <a:pt x="879" y="1257"/>
                </a:lnTo>
                <a:lnTo>
                  <a:pt x="874" y="1200"/>
                </a:lnTo>
                <a:lnTo>
                  <a:pt x="871" y="1139"/>
                </a:lnTo>
                <a:lnTo>
                  <a:pt x="869" y="1072"/>
                </a:lnTo>
                <a:lnTo>
                  <a:pt x="871" y="1005"/>
                </a:lnTo>
                <a:lnTo>
                  <a:pt x="874" y="943"/>
                </a:lnTo>
                <a:lnTo>
                  <a:pt x="879" y="885"/>
                </a:lnTo>
                <a:lnTo>
                  <a:pt x="887" y="834"/>
                </a:lnTo>
                <a:lnTo>
                  <a:pt x="897" y="784"/>
                </a:lnTo>
                <a:lnTo>
                  <a:pt x="910" y="742"/>
                </a:lnTo>
                <a:lnTo>
                  <a:pt x="924" y="703"/>
                </a:lnTo>
                <a:lnTo>
                  <a:pt x="941" y="670"/>
                </a:lnTo>
                <a:close/>
                <a:moveTo>
                  <a:pt x="4424" y="1763"/>
                </a:moveTo>
                <a:lnTo>
                  <a:pt x="3941" y="1763"/>
                </a:lnTo>
                <a:lnTo>
                  <a:pt x="3941" y="372"/>
                </a:lnTo>
                <a:lnTo>
                  <a:pt x="4424" y="372"/>
                </a:lnTo>
                <a:lnTo>
                  <a:pt x="4502" y="374"/>
                </a:lnTo>
                <a:lnTo>
                  <a:pt x="4573" y="382"/>
                </a:lnTo>
                <a:lnTo>
                  <a:pt x="4636" y="395"/>
                </a:lnTo>
                <a:lnTo>
                  <a:pt x="4695" y="412"/>
                </a:lnTo>
                <a:lnTo>
                  <a:pt x="4748" y="435"/>
                </a:lnTo>
                <a:lnTo>
                  <a:pt x="4792" y="464"/>
                </a:lnTo>
                <a:lnTo>
                  <a:pt x="4831" y="495"/>
                </a:lnTo>
                <a:lnTo>
                  <a:pt x="4865" y="534"/>
                </a:lnTo>
                <a:lnTo>
                  <a:pt x="4893" y="578"/>
                </a:lnTo>
                <a:lnTo>
                  <a:pt x="4916" y="627"/>
                </a:lnTo>
                <a:lnTo>
                  <a:pt x="4937" y="682"/>
                </a:lnTo>
                <a:lnTo>
                  <a:pt x="4946" y="712"/>
                </a:lnTo>
                <a:lnTo>
                  <a:pt x="4953" y="742"/>
                </a:lnTo>
                <a:lnTo>
                  <a:pt x="4965" y="809"/>
                </a:lnTo>
                <a:lnTo>
                  <a:pt x="4976" y="881"/>
                </a:lnTo>
                <a:lnTo>
                  <a:pt x="4981" y="961"/>
                </a:lnTo>
                <a:lnTo>
                  <a:pt x="4983" y="1043"/>
                </a:lnTo>
                <a:lnTo>
                  <a:pt x="4981" y="1128"/>
                </a:lnTo>
                <a:lnTo>
                  <a:pt x="4980" y="1169"/>
                </a:lnTo>
                <a:lnTo>
                  <a:pt x="4976" y="1207"/>
                </a:lnTo>
                <a:lnTo>
                  <a:pt x="4969" y="1280"/>
                </a:lnTo>
                <a:lnTo>
                  <a:pt x="4958" y="1345"/>
                </a:lnTo>
                <a:lnTo>
                  <a:pt x="4944" y="1403"/>
                </a:lnTo>
                <a:lnTo>
                  <a:pt x="4927" y="1461"/>
                </a:lnTo>
                <a:lnTo>
                  <a:pt x="4904" y="1514"/>
                </a:lnTo>
                <a:lnTo>
                  <a:pt x="4877" y="1565"/>
                </a:lnTo>
                <a:lnTo>
                  <a:pt x="4843" y="1611"/>
                </a:lnTo>
                <a:lnTo>
                  <a:pt x="4804" y="1651"/>
                </a:lnTo>
                <a:lnTo>
                  <a:pt x="4758" y="1685"/>
                </a:lnTo>
                <a:lnTo>
                  <a:pt x="4705" y="1713"/>
                </a:lnTo>
                <a:lnTo>
                  <a:pt x="4677" y="1725"/>
                </a:lnTo>
                <a:lnTo>
                  <a:pt x="4645" y="1734"/>
                </a:lnTo>
                <a:lnTo>
                  <a:pt x="4578" y="1750"/>
                </a:lnTo>
                <a:lnTo>
                  <a:pt x="4505" y="1759"/>
                </a:lnTo>
                <a:lnTo>
                  <a:pt x="4424" y="1763"/>
                </a:lnTo>
                <a:close/>
                <a:moveTo>
                  <a:pt x="4748" y="1043"/>
                </a:moveTo>
                <a:lnTo>
                  <a:pt x="4744" y="927"/>
                </a:lnTo>
                <a:lnTo>
                  <a:pt x="4739" y="874"/>
                </a:lnTo>
                <a:lnTo>
                  <a:pt x="4732" y="827"/>
                </a:lnTo>
                <a:lnTo>
                  <a:pt x="4712" y="746"/>
                </a:lnTo>
                <a:lnTo>
                  <a:pt x="4700" y="710"/>
                </a:lnTo>
                <a:lnTo>
                  <a:pt x="4684" y="680"/>
                </a:lnTo>
                <a:lnTo>
                  <a:pt x="4666" y="654"/>
                </a:lnTo>
                <a:lnTo>
                  <a:pt x="4645" y="631"/>
                </a:lnTo>
                <a:lnTo>
                  <a:pt x="4619" y="612"/>
                </a:lnTo>
                <a:lnTo>
                  <a:pt x="4589" y="596"/>
                </a:lnTo>
                <a:lnTo>
                  <a:pt x="4553" y="585"/>
                </a:lnTo>
                <a:lnTo>
                  <a:pt x="4514" y="576"/>
                </a:lnTo>
                <a:lnTo>
                  <a:pt x="4472" y="571"/>
                </a:lnTo>
                <a:lnTo>
                  <a:pt x="4424" y="569"/>
                </a:lnTo>
                <a:lnTo>
                  <a:pt x="4167" y="569"/>
                </a:lnTo>
                <a:lnTo>
                  <a:pt x="4167" y="1563"/>
                </a:lnTo>
                <a:lnTo>
                  <a:pt x="4424" y="1563"/>
                </a:lnTo>
                <a:lnTo>
                  <a:pt x="4472" y="1562"/>
                </a:lnTo>
                <a:lnTo>
                  <a:pt x="4516" y="1555"/>
                </a:lnTo>
                <a:lnTo>
                  <a:pt x="4557" y="1542"/>
                </a:lnTo>
                <a:lnTo>
                  <a:pt x="4592" y="1526"/>
                </a:lnTo>
                <a:lnTo>
                  <a:pt x="4624" y="1505"/>
                </a:lnTo>
                <a:lnTo>
                  <a:pt x="4638" y="1493"/>
                </a:lnTo>
                <a:lnTo>
                  <a:pt x="4650" y="1481"/>
                </a:lnTo>
                <a:lnTo>
                  <a:pt x="4673" y="1451"/>
                </a:lnTo>
                <a:lnTo>
                  <a:pt x="4693" y="1415"/>
                </a:lnTo>
                <a:lnTo>
                  <a:pt x="4709" y="1377"/>
                </a:lnTo>
                <a:lnTo>
                  <a:pt x="4719" y="1338"/>
                </a:lnTo>
                <a:lnTo>
                  <a:pt x="4730" y="1297"/>
                </a:lnTo>
                <a:lnTo>
                  <a:pt x="4735" y="1255"/>
                </a:lnTo>
                <a:lnTo>
                  <a:pt x="4744" y="1160"/>
                </a:lnTo>
                <a:lnTo>
                  <a:pt x="4748" y="1043"/>
                </a:lnTo>
                <a:close/>
                <a:moveTo>
                  <a:pt x="5946" y="1579"/>
                </a:moveTo>
                <a:lnTo>
                  <a:pt x="6002" y="1574"/>
                </a:lnTo>
                <a:lnTo>
                  <a:pt x="6008" y="1738"/>
                </a:lnTo>
                <a:lnTo>
                  <a:pt x="5894" y="1759"/>
                </a:lnTo>
                <a:lnTo>
                  <a:pt x="5788" y="1773"/>
                </a:lnTo>
                <a:lnTo>
                  <a:pt x="5689" y="1782"/>
                </a:lnTo>
                <a:lnTo>
                  <a:pt x="5595" y="1785"/>
                </a:lnTo>
                <a:lnTo>
                  <a:pt x="5541" y="1784"/>
                </a:lnTo>
                <a:lnTo>
                  <a:pt x="5491" y="1777"/>
                </a:lnTo>
                <a:lnTo>
                  <a:pt x="5443" y="1768"/>
                </a:lnTo>
                <a:lnTo>
                  <a:pt x="5401" y="1754"/>
                </a:lnTo>
                <a:lnTo>
                  <a:pt x="5362" y="1736"/>
                </a:lnTo>
                <a:lnTo>
                  <a:pt x="5326" y="1715"/>
                </a:lnTo>
                <a:lnTo>
                  <a:pt x="5296" y="1690"/>
                </a:lnTo>
                <a:lnTo>
                  <a:pt x="5270" y="1660"/>
                </a:lnTo>
                <a:lnTo>
                  <a:pt x="5247" y="1629"/>
                </a:lnTo>
                <a:lnTo>
                  <a:pt x="5226" y="1590"/>
                </a:lnTo>
                <a:lnTo>
                  <a:pt x="5210" y="1547"/>
                </a:lnTo>
                <a:lnTo>
                  <a:pt x="5196" y="1500"/>
                </a:lnTo>
                <a:lnTo>
                  <a:pt x="5185" y="1449"/>
                </a:lnTo>
                <a:lnTo>
                  <a:pt x="5178" y="1392"/>
                </a:lnTo>
                <a:lnTo>
                  <a:pt x="5172" y="1331"/>
                </a:lnTo>
                <a:lnTo>
                  <a:pt x="5171" y="1265"/>
                </a:lnTo>
                <a:lnTo>
                  <a:pt x="5172" y="1200"/>
                </a:lnTo>
                <a:lnTo>
                  <a:pt x="5178" y="1139"/>
                </a:lnTo>
                <a:lnTo>
                  <a:pt x="5187" y="1082"/>
                </a:lnTo>
                <a:lnTo>
                  <a:pt x="5199" y="1029"/>
                </a:lnTo>
                <a:lnTo>
                  <a:pt x="5215" y="980"/>
                </a:lnTo>
                <a:lnTo>
                  <a:pt x="5234" y="936"/>
                </a:lnTo>
                <a:lnTo>
                  <a:pt x="5256" y="895"/>
                </a:lnTo>
                <a:lnTo>
                  <a:pt x="5268" y="878"/>
                </a:lnTo>
                <a:lnTo>
                  <a:pt x="5282" y="860"/>
                </a:lnTo>
                <a:lnTo>
                  <a:pt x="5311" y="828"/>
                </a:lnTo>
                <a:lnTo>
                  <a:pt x="5344" y="800"/>
                </a:lnTo>
                <a:lnTo>
                  <a:pt x="5381" y="777"/>
                </a:lnTo>
                <a:lnTo>
                  <a:pt x="5420" y="758"/>
                </a:lnTo>
                <a:lnTo>
                  <a:pt x="5463" y="744"/>
                </a:lnTo>
                <a:lnTo>
                  <a:pt x="5510" y="733"/>
                </a:lnTo>
                <a:lnTo>
                  <a:pt x="5560" y="728"/>
                </a:lnTo>
                <a:lnTo>
                  <a:pt x="5613" y="724"/>
                </a:lnTo>
                <a:lnTo>
                  <a:pt x="5666" y="726"/>
                </a:lnTo>
                <a:lnTo>
                  <a:pt x="5714" y="731"/>
                </a:lnTo>
                <a:lnTo>
                  <a:pt x="5760" y="742"/>
                </a:lnTo>
                <a:lnTo>
                  <a:pt x="5801" y="754"/>
                </a:lnTo>
                <a:lnTo>
                  <a:pt x="5840" y="770"/>
                </a:lnTo>
                <a:lnTo>
                  <a:pt x="5875" y="790"/>
                </a:lnTo>
                <a:lnTo>
                  <a:pt x="5907" y="814"/>
                </a:lnTo>
                <a:lnTo>
                  <a:pt x="5935" y="841"/>
                </a:lnTo>
                <a:lnTo>
                  <a:pt x="5948" y="857"/>
                </a:lnTo>
                <a:lnTo>
                  <a:pt x="5960" y="872"/>
                </a:lnTo>
                <a:lnTo>
                  <a:pt x="5981" y="906"/>
                </a:lnTo>
                <a:lnTo>
                  <a:pt x="6001" y="945"/>
                </a:lnTo>
                <a:lnTo>
                  <a:pt x="6015" y="987"/>
                </a:lnTo>
                <a:lnTo>
                  <a:pt x="6027" y="1031"/>
                </a:lnTo>
                <a:lnTo>
                  <a:pt x="6036" y="1080"/>
                </a:lnTo>
                <a:lnTo>
                  <a:pt x="6040" y="1133"/>
                </a:lnTo>
                <a:lnTo>
                  <a:pt x="6041" y="1190"/>
                </a:lnTo>
                <a:lnTo>
                  <a:pt x="6027" y="1348"/>
                </a:lnTo>
                <a:lnTo>
                  <a:pt x="5395" y="1348"/>
                </a:lnTo>
                <a:lnTo>
                  <a:pt x="5399" y="1406"/>
                </a:lnTo>
                <a:lnTo>
                  <a:pt x="5404" y="1433"/>
                </a:lnTo>
                <a:lnTo>
                  <a:pt x="5410" y="1458"/>
                </a:lnTo>
                <a:lnTo>
                  <a:pt x="5427" y="1500"/>
                </a:lnTo>
                <a:lnTo>
                  <a:pt x="5438" y="1518"/>
                </a:lnTo>
                <a:lnTo>
                  <a:pt x="5450" y="1533"/>
                </a:lnTo>
                <a:lnTo>
                  <a:pt x="5466" y="1547"/>
                </a:lnTo>
                <a:lnTo>
                  <a:pt x="5482" y="1558"/>
                </a:lnTo>
                <a:lnTo>
                  <a:pt x="5503" y="1569"/>
                </a:lnTo>
                <a:lnTo>
                  <a:pt x="5526" y="1577"/>
                </a:lnTo>
                <a:lnTo>
                  <a:pt x="5553" y="1584"/>
                </a:lnTo>
                <a:lnTo>
                  <a:pt x="5581" y="1588"/>
                </a:lnTo>
                <a:lnTo>
                  <a:pt x="5649" y="1592"/>
                </a:lnTo>
                <a:lnTo>
                  <a:pt x="5795" y="1590"/>
                </a:lnTo>
                <a:lnTo>
                  <a:pt x="5946" y="1579"/>
                </a:lnTo>
                <a:close/>
                <a:moveTo>
                  <a:pt x="5824" y="1177"/>
                </a:moveTo>
                <a:lnTo>
                  <a:pt x="5820" y="1109"/>
                </a:lnTo>
                <a:lnTo>
                  <a:pt x="5811" y="1050"/>
                </a:lnTo>
                <a:lnTo>
                  <a:pt x="5804" y="1026"/>
                </a:lnTo>
                <a:lnTo>
                  <a:pt x="5795" y="1005"/>
                </a:lnTo>
                <a:lnTo>
                  <a:pt x="5787" y="985"/>
                </a:lnTo>
                <a:lnTo>
                  <a:pt x="5774" y="969"/>
                </a:lnTo>
                <a:lnTo>
                  <a:pt x="5762" y="954"/>
                </a:lnTo>
                <a:lnTo>
                  <a:pt x="5748" y="941"/>
                </a:lnTo>
                <a:lnTo>
                  <a:pt x="5710" y="924"/>
                </a:lnTo>
                <a:lnTo>
                  <a:pt x="5689" y="917"/>
                </a:lnTo>
                <a:lnTo>
                  <a:pt x="5666" y="911"/>
                </a:lnTo>
                <a:lnTo>
                  <a:pt x="5613" y="908"/>
                </a:lnTo>
                <a:lnTo>
                  <a:pt x="5560" y="911"/>
                </a:lnTo>
                <a:lnTo>
                  <a:pt x="5537" y="917"/>
                </a:lnTo>
                <a:lnTo>
                  <a:pt x="5514" y="924"/>
                </a:lnTo>
                <a:lnTo>
                  <a:pt x="5477" y="943"/>
                </a:lnTo>
                <a:lnTo>
                  <a:pt x="5461" y="955"/>
                </a:lnTo>
                <a:lnTo>
                  <a:pt x="5447" y="971"/>
                </a:lnTo>
                <a:lnTo>
                  <a:pt x="5424" y="1006"/>
                </a:lnTo>
                <a:lnTo>
                  <a:pt x="5415" y="1029"/>
                </a:lnTo>
                <a:lnTo>
                  <a:pt x="5408" y="1054"/>
                </a:lnTo>
                <a:lnTo>
                  <a:pt x="5397" y="1110"/>
                </a:lnTo>
                <a:lnTo>
                  <a:pt x="5394" y="1177"/>
                </a:lnTo>
                <a:lnTo>
                  <a:pt x="5824" y="1177"/>
                </a:lnTo>
                <a:close/>
                <a:moveTo>
                  <a:pt x="6146" y="747"/>
                </a:moveTo>
                <a:lnTo>
                  <a:pt x="6378" y="747"/>
                </a:lnTo>
                <a:lnTo>
                  <a:pt x="6574" y="1574"/>
                </a:lnTo>
                <a:lnTo>
                  <a:pt x="6639" y="1574"/>
                </a:lnTo>
                <a:lnTo>
                  <a:pt x="6843" y="747"/>
                </a:lnTo>
                <a:lnTo>
                  <a:pt x="7069" y="747"/>
                </a:lnTo>
                <a:lnTo>
                  <a:pt x="6804" y="1763"/>
                </a:lnTo>
                <a:lnTo>
                  <a:pt x="6409" y="1763"/>
                </a:lnTo>
                <a:lnTo>
                  <a:pt x="6146" y="747"/>
                </a:lnTo>
                <a:close/>
                <a:moveTo>
                  <a:pt x="7953" y="1579"/>
                </a:moveTo>
                <a:lnTo>
                  <a:pt x="8009" y="1574"/>
                </a:lnTo>
                <a:lnTo>
                  <a:pt x="8014" y="1738"/>
                </a:lnTo>
                <a:lnTo>
                  <a:pt x="7901" y="1759"/>
                </a:lnTo>
                <a:lnTo>
                  <a:pt x="7795" y="1773"/>
                </a:lnTo>
                <a:lnTo>
                  <a:pt x="7696" y="1782"/>
                </a:lnTo>
                <a:lnTo>
                  <a:pt x="7602" y="1785"/>
                </a:lnTo>
                <a:lnTo>
                  <a:pt x="7547" y="1784"/>
                </a:lnTo>
                <a:lnTo>
                  <a:pt x="7498" y="1777"/>
                </a:lnTo>
                <a:lnTo>
                  <a:pt x="7450" y="1768"/>
                </a:lnTo>
                <a:lnTo>
                  <a:pt x="7407" y="1754"/>
                </a:lnTo>
                <a:lnTo>
                  <a:pt x="7369" y="1736"/>
                </a:lnTo>
                <a:lnTo>
                  <a:pt x="7333" y="1715"/>
                </a:lnTo>
                <a:lnTo>
                  <a:pt x="7303" y="1690"/>
                </a:lnTo>
                <a:lnTo>
                  <a:pt x="7277" y="1660"/>
                </a:lnTo>
                <a:lnTo>
                  <a:pt x="7254" y="1629"/>
                </a:lnTo>
                <a:lnTo>
                  <a:pt x="7232" y="1590"/>
                </a:lnTo>
                <a:lnTo>
                  <a:pt x="7216" y="1547"/>
                </a:lnTo>
                <a:lnTo>
                  <a:pt x="7202" y="1500"/>
                </a:lnTo>
                <a:lnTo>
                  <a:pt x="7192" y="1449"/>
                </a:lnTo>
                <a:lnTo>
                  <a:pt x="7185" y="1392"/>
                </a:lnTo>
                <a:lnTo>
                  <a:pt x="7179" y="1331"/>
                </a:lnTo>
                <a:lnTo>
                  <a:pt x="7177" y="1265"/>
                </a:lnTo>
                <a:lnTo>
                  <a:pt x="7179" y="1200"/>
                </a:lnTo>
                <a:lnTo>
                  <a:pt x="7185" y="1139"/>
                </a:lnTo>
                <a:lnTo>
                  <a:pt x="7193" y="1082"/>
                </a:lnTo>
                <a:lnTo>
                  <a:pt x="7206" y="1029"/>
                </a:lnTo>
                <a:lnTo>
                  <a:pt x="7222" y="980"/>
                </a:lnTo>
                <a:lnTo>
                  <a:pt x="7241" y="936"/>
                </a:lnTo>
                <a:lnTo>
                  <a:pt x="7262" y="895"/>
                </a:lnTo>
                <a:lnTo>
                  <a:pt x="7275" y="878"/>
                </a:lnTo>
                <a:lnTo>
                  <a:pt x="7289" y="860"/>
                </a:lnTo>
                <a:lnTo>
                  <a:pt x="7317" y="828"/>
                </a:lnTo>
                <a:lnTo>
                  <a:pt x="7351" y="800"/>
                </a:lnTo>
                <a:lnTo>
                  <a:pt x="7388" y="777"/>
                </a:lnTo>
                <a:lnTo>
                  <a:pt x="7427" y="758"/>
                </a:lnTo>
                <a:lnTo>
                  <a:pt x="7469" y="744"/>
                </a:lnTo>
                <a:lnTo>
                  <a:pt x="7517" y="733"/>
                </a:lnTo>
                <a:lnTo>
                  <a:pt x="7567" y="728"/>
                </a:lnTo>
                <a:lnTo>
                  <a:pt x="7620" y="724"/>
                </a:lnTo>
                <a:lnTo>
                  <a:pt x="7673" y="726"/>
                </a:lnTo>
                <a:lnTo>
                  <a:pt x="7721" y="731"/>
                </a:lnTo>
                <a:lnTo>
                  <a:pt x="7767" y="742"/>
                </a:lnTo>
                <a:lnTo>
                  <a:pt x="7807" y="754"/>
                </a:lnTo>
                <a:lnTo>
                  <a:pt x="7846" y="770"/>
                </a:lnTo>
                <a:lnTo>
                  <a:pt x="7882" y="790"/>
                </a:lnTo>
                <a:lnTo>
                  <a:pt x="7914" y="814"/>
                </a:lnTo>
                <a:lnTo>
                  <a:pt x="7942" y="841"/>
                </a:lnTo>
                <a:lnTo>
                  <a:pt x="7954" y="857"/>
                </a:lnTo>
                <a:lnTo>
                  <a:pt x="7967" y="872"/>
                </a:lnTo>
                <a:lnTo>
                  <a:pt x="7988" y="906"/>
                </a:lnTo>
                <a:lnTo>
                  <a:pt x="8007" y="945"/>
                </a:lnTo>
                <a:lnTo>
                  <a:pt x="8022" y="987"/>
                </a:lnTo>
                <a:lnTo>
                  <a:pt x="8034" y="1031"/>
                </a:lnTo>
                <a:lnTo>
                  <a:pt x="8043" y="1080"/>
                </a:lnTo>
                <a:lnTo>
                  <a:pt x="8046" y="1133"/>
                </a:lnTo>
                <a:lnTo>
                  <a:pt x="8048" y="1190"/>
                </a:lnTo>
                <a:lnTo>
                  <a:pt x="8034" y="1348"/>
                </a:lnTo>
                <a:lnTo>
                  <a:pt x="7402" y="1348"/>
                </a:lnTo>
                <a:lnTo>
                  <a:pt x="7406" y="1406"/>
                </a:lnTo>
                <a:lnTo>
                  <a:pt x="7411" y="1433"/>
                </a:lnTo>
                <a:lnTo>
                  <a:pt x="7416" y="1458"/>
                </a:lnTo>
                <a:lnTo>
                  <a:pt x="7434" y="1500"/>
                </a:lnTo>
                <a:lnTo>
                  <a:pt x="7445" y="1518"/>
                </a:lnTo>
                <a:lnTo>
                  <a:pt x="7457" y="1533"/>
                </a:lnTo>
                <a:lnTo>
                  <a:pt x="7473" y="1547"/>
                </a:lnTo>
                <a:lnTo>
                  <a:pt x="7489" y="1558"/>
                </a:lnTo>
                <a:lnTo>
                  <a:pt x="7510" y="1569"/>
                </a:lnTo>
                <a:lnTo>
                  <a:pt x="7533" y="1577"/>
                </a:lnTo>
                <a:lnTo>
                  <a:pt x="7560" y="1584"/>
                </a:lnTo>
                <a:lnTo>
                  <a:pt x="7588" y="1588"/>
                </a:lnTo>
                <a:lnTo>
                  <a:pt x="7655" y="1592"/>
                </a:lnTo>
                <a:lnTo>
                  <a:pt x="7802" y="1590"/>
                </a:lnTo>
                <a:lnTo>
                  <a:pt x="7953" y="1579"/>
                </a:lnTo>
                <a:close/>
                <a:moveTo>
                  <a:pt x="7830" y="1177"/>
                </a:moveTo>
                <a:lnTo>
                  <a:pt x="7827" y="1109"/>
                </a:lnTo>
                <a:lnTo>
                  <a:pt x="7818" y="1050"/>
                </a:lnTo>
                <a:lnTo>
                  <a:pt x="7811" y="1026"/>
                </a:lnTo>
                <a:lnTo>
                  <a:pt x="7802" y="1005"/>
                </a:lnTo>
                <a:lnTo>
                  <a:pt x="7793" y="985"/>
                </a:lnTo>
                <a:lnTo>
                  <a:pt x="7781" y="969"/>
                </a:lnTo>
                <a:lnTo>
                  <a:pt x="7768" y="954"/>
                </a:lnTo>
                <a:lnTo>
                  <a:pt x="7754" y="941"/>
                </a:lnTo>
                <a:lnTo>
                  <a:pt x="7717" y="924"/>
                </a:lnTo>
                <a:lnTo>
                  <a:pt x="7696" y="917"/>
                </a:lnTo>
                <a:lnTo>
                  <a:pt x="7673" y="911"/>
                </a:lnTo>
                <a:lnTo>
                  <a:pt x="7620" y="908"/>
                </a:lnTo>
                <a:lnTo>
                  <a:pt x="7567" y="911"/>
                </a:lnTo>
                <a:lnTo>
                  <a:pt x="7544" y="917"/>
                </a:lnTo>
                <a:lnTo>
                  <a:pt x="7521" y="924"/>
                </a:lnTo>
                <a:lnTo>
                  <a:pt x="7484" y="943"/>
                </a:lnTo>
                <a:lnTo>
                  <a:pt x="7468" y="955"/>
                </a:lnTo>
                <a:lnTo>
                  <a:pt x="7453" y="971"/>
                </a:lnTo>
                <a:lnTo>
                  <a:pt x="7430" y="1006"/>
                </a:lnTo>
                <a:lnTo>
                  <a:pt x="7422" y="1029"/>
                </a:lnTo>
                <a:lnTo>
                  <a:pt x="7415" y="1054"/>
                </a:lnTo>
                <a:lnTo>
                  <a:pt x="7404" y="1110"/>
                </a:lnTo>
                <a:lnTo>
                  <a:pt x="7400" y="1177"/>
                </a:lnTo>
                <a:lnTo>
                  <a:pt x="7830" y="1177"/>
                </a:lnTo>
                <a:close/>
                <a:moveTo>
                  <a:pt x="8275" y="324"/>
                </a:moveTo>
                <a:lnTo>
                  <a:pt x="8498" y="324"/>
                </a:lnTo>
                <a:lnTo>
                  <a:pt x="8498" y="1043"/>
                </a:lnTo>
                <a:lnTo>
                  <a:pt x="8498" y="1763"/>
                </a:lnTo>
                <a:lnTo>
                  <a:pt x="8275" y="1763"/>
                </a:lnTo>
                <a:lnTo>
                  <a:pt x="8275" y="1043"/>
                </a:lnTo>
                <a:lnTo>
                  <a:pt x="8275" y="324"/>
                </a:lnTo>
                <a:close/>
                <a:moveTo>
                  <a:pt x="8834" y="857"/>
                </a:moveTo>
                <a:lnTo>
                  <a:pt x="8862" y="827"/>
                </a:lnTo>
                <a:lnTo>
                  <a:pt x="8878" y="813"/>
                </a:lnTo>
                <a:lnTo>
                  <a:pt x="8894" y="798"/>
                </a:lnTo>
                <a:lnTo>
                  <a:pt x="8931" y="777"/>
                </a:lnTo>
                <a:lnTo>
                  <a:pt x="8974" y="758"/>
                </a:lnTo>
                <a:lnTo>
                  <a:pt x="9020" y="744"/>
                </a:lnTo>
                <a:lnTo>
                  <a:pt x="9069" y="733"/>
                </a:lnTo>
                <a:lnTo>
                  <a:pt x="9124" y="726"/>
                </a:lnTo>
                <a:lnTo>
                  <a:pt x="9184" y="724"/>
                </a:lnTo>
                <a:lnTo>
                  <a:pt x="9243" y="726"/>
                </a:lnTo>
                <a:lnTo>
                  <a:pt x="9297" y="733"/>
                </a:lnTo>
                <a:lnTo>
                  <a:pt x="9347" y="744"/>
                </a:lnTo>
                <a:lnTo>
                  <a:pt x="9393" y="758"/>
                </a:lnTo>
                <a:lnTo>
                  <a:pt x="9434" y="777"/>
                </a:lnTo>
                <a:lnTo>
                  <a:pt x="9471" y="798"/>
                </a:lnTo>
                <a:lnTo>
                  <a:pt x="9504" y="827"/>
                </a:lnTo>
                <a:lnTo>
                  <a:pt x="9519" y="841"/>
                </a:lnTo>
                <a:lnTo>
                  <a:pt x="9533" y="857"/>
                </a:lnTo>
                <a:lnTo>
                  <a:pt x="9558" y="892"/>
                </a:lnTo>
                <a:lnTo>
                  <a:pt x="9579" y="931"/>
                </a:lnTo>
                <a:lnTo>
                  <a:pt x="9596" y="975"/>
                </a:lnTo>
                <a:lnTo>
                  <a:pt x="9612" y="1022"/>
                </a:lnTo>
                <a:lnTo>
                  <a:pt x="9623" y="1073"/>
                </a:lnTo>
                <a:lnTo>
                  <a:pt x="9632" y="1130"/>
                </a:lnTo>
                <a:lnTo>
                  <a:pt x="9637" y="1190"/>
                </a:lnTo>
                <a:lnTo>
                  <a:pt x="9639" y="1253"/>
                </a:lnTo>
                <a:lnTo>
                  <a:pt x="9637" y="1317"/>
                </a:lnTo>
                <a:lnTo>
                  <a:pt x="9632" y="1377"/>
                </a:lnTo>
                <a:lnTo>
                  <a:pt x="9623" y="1433"/>
                </a:lnTo>
                <a:lnTo>
                  <a:pt x="9612" y="1484"/>
                </a:lnTo>
                <a:lnTo>
                  <a:pt x="9598" y="1532"/>
                </a:lnTo>
                <a:lnTo>
                  <a:pt x="9581" y="1576"/>
                </a:lnTo>
                <a:lnTo>
                  <a:pt x="9559" y="1614"/>
                </a:lnTo>
                <a:lnTo>
                  <a:pt x="9536" y="1651"/>
                </a:lnTo>
                <a:lnTo>
                  <a:pt x="9508" y="1681"/>
                </a:lnTo>
                <a:lnTo>
                  <a:pt x="9476" y="1710"/>
                </a:lnTo>
                <a:lnTo>
                  <a:pt x="9439" y="1733"/>
                </a:lnTo>
                <a:lnTo>
                  <a:pt x="9396" y="1752"/>
                </a:lnTo>
                <a:lnTo>
                  <a:pt x="9350" y="1766"/>
                </a:lnTo>
                <a:lnTo>
                  <a:pt x="9299" y="1777"/>
                </a:lnTo>
                <a:lnTo>
                  <a:pt x="9244" y="1782"/>
                </a:lnTo>
                <a:lnTo>
                  <a:pt x="9184" y="1785"/>
                </a:lnTo>
                <a:lnTo>
                  <a:pt x="9124" y="1782"/>
                </a:lnTo>
                <a:lnTo>
                  <a:pt x="9067" y="1777"/>
                </a:lnTo>
                <a:lnTo>
                  <a:pt x="9016" y="1766"/>
                </a:lnTo>
                <a:lnTo>
                  <a:pt x="8970" y="1752"/>
                </a:lnTo>
                <a:lnTo>
                  <a:pt x="8928" y="1733"/>
                </a:lnTo>
                <a:lnTo>
                  <a:pt x="8890" y="1710"/>
                </a:lnTo>
                <a:lnTo>
                  <a:pt x="8859" y="1681"/>
                </a:lnTo>
                <a:lnTo>
                  <a:pt x="8830" y="1651"/>
                </a:lnTo>
                <a:lnTo>
                  <a:pt x="8807" y="1614"/>
                </a:lnTo>
                <a:lnTo>
                  <a:pt x="8786" y="1576"/>
                </a:lnTo>
                <a:lnTo>
                  <a:pt x="8768" y="1532"/>
                </a:lnTo>
                <a:lnTo>
                  <a:pt x="8754" y="1484"/>
                </a:lnTo>
                <a:lnTo>
                  <a:pt x="8744" y="1433"/>
                </a:lnTo>
                <a:lnTo>
                  <a:pt x="8735" y="1377"/>
                </a:lnTo>
                <a:lnTo>
                  <a:pt x="8731" y="1317"/>
                </a:lnTo>
                <a:lnTo>
                  <a:pt x="8729" y="1253"/>
                </a:lnTo>
                <a:lnTo>
                  <a:pt x="8731" y="1190"/>
                </a:lnTo>
                <a:lnTo>
                  <a:pt x="8735" y="1130"/>
                </a:lnTo>
                <a:lnTo>
                  <a:pt x="8744" y="1073"/>
                </a:lnTo>
                <a:lnTo>
                  <a:pt x="8754" y="1022"/>
                </a:lnTo>
                <a:lnTo>
                  <a:pt x="8770" y="975"/>
                </a:lnTo>
                <a:lnTo>
                  <a:pt x="8788" y="931"/>
                </a:lnTo>
                <a:lnTo>
                  <a:pt x="8809" y="892"/>
                </a:lnTo>
                <a:lnTo>
                  <a:pt x="8834" y="857"/>
                </a:lnTo>
                <a:close/>
                <a:moveTo>
                  <a:pt x="9000" y="1518"/>
                </a:moveTo>
                <a:lnTo>
                  <a:pt x="9012" y="1535"/>
                </a:lnTo>
                <a:lnTo>
                  <a:pt x="9028" y="1553"/>
                </a:lnTo>
                <a:lnTo>
                  <a:pt x="9048" y="1567"/>
                </a:lnTo>
                <a:lnTo>
                  <a:pt x="9069" y="1577"/>
                </a:lnTo>
                <a:lnTo>
                  <a:pt x="9094" y="1586"/>
                </a:lnTo>
                <a:lnTo>
                  <a:pt x="9120" y="1593"/>
                </a:lnTo>
                <a:lnTo>
                  <a:pt x="9184" y="1599"/>
                </a:lnTo>
                <a:lnTo>
                  <a:pt x="9216" y="1597"/>
                </a:lnTo>
                <a:lnTo>
                  <a:pt x="9246" y="1593"/>
                </a:lnTo>
                <a:lnTo>
                  <a:pt x="9273" y="1586"/>
                </a:lnTo>
                <a:lnTo>
                  <a:pt x="9297" y="1577"/>
                </a:lnTo>
                <a:lnTo>
                  <a:pt x="9319" y="1567"/>
                </a:lnTo>
                <a:lnTo>
                  <a:pt x="9338" y="1553"/>
                </a:lnTo>
                <a:lnTo>
                  <a:pt x="9354" y="1535"/>
                </a:lnTo>
                <a:lnTo>
                  <a:pt x="9366" y="1518"/>
                </a:lnTo>
                <a:lnTo>
                  <a:pt x="9388" y="1470"/>
                </a:lnTo>
                <a:lnTo>
                  <a:pt x="9402" y="1410"/>
                </a:lnTo>
                <a:lnTo>
                  <a:pt x="9411" y="1336"/>
                </a:lnTo>
                <a:lnTo>
                  <a:pt x="9414" y="1251"/>
                </a:lnTo>
                <a:lnTo>
                  <a:pt x="9411" y="1165"/>
                </a:lnTo>
                <a:lnTo>
                  <a:pt x="9402" y="1093"/>
                </a:lnTo>
                <a:lnTo>
                  <a:pt x="9395" y="1063"/>
                </a:lnTo>
                <a:lnTo>
                  <a:pt x="9386" y="1035"/>
                </a:lnTo>
                <a:lnTo>
                  <a:pt x="9363" y="989"/>
                </a:lnTo>
                <a:lnTo>
                  <a:pt x="9349" y="971"/>
                </a:lnTo>
                <a:lnTo>
                  <a:pt x="9333" y="955"/>
                </a:lnTo>
                <a:lnTo>
                  <a:pt x="9294" y="931"/>
                </a:lnTo>
                <a:lnTo>
                  <a:pt x="9269" y="922"/>
                </a:lnTo>
                <a:lnTo>
                  <a:pt x="9244" y="917"/>
                </a:lnTo>
                <a:lnTo>
                  <a:pt x="9214" y="913"/>
                </a:lnTo>
                <a:lnTo>
                  <a:pt x="9184" y="911"/>
                </a:lnTo>
                <a:lnTo>
                  <a:pt x="9152" y="913"/>
                </a:lnTo>
                <a:lnTo>
                  <a:pt x="9124" y="917"/>
                </a:lnTo>
                <a:lnTo>
                  <a:pt x="9073" y="931"/>
                </a:lnTo>
                <a:lnTo>
                  <a:pt x="9051" y="941"/>
                </a:lnTo>
                <a:lnTo>
                  <a:pt x="9032" y="955"/>
                </a:lnTo>
                <a:lnTo>
                  <a:pt x="9016" y="971"/>
                </a:lnTo>
                <a:lnTo>
                  <a:pt x="9002" y="989"/>
                </a:lnTo>
                <a:lnTo>
                  <a:pt x="8991" y="1010"/>
                </a:lnTo>
                <a:lnTo>
                  <a:pt x="8981" y="1035"/>
                </a:lnTo>
                <a:lnTo>
                  <a:pt x="8965" y="1093"/>
                </a:lnTo>
                <a:lnTo>
                  <a:pt x="8956" y="1165"/>
                </a:lnTo>
                <a:lnTo>
                  <a:pt x="8952" y="1251"/>
                </a:lnTo>
                <a:lnTo>
                  <a:pt x="8956" y="1336"/>
                </a:lnTo>
                <a:lnTo>
                  <a:pt x="8965" y="1410"/>
                </a:lnTo>
                <a:lnTo>
                  <a:pt x="8979" y="1470"/>
                </a:lnTo>
                <a:lnTo>
                  <a:pt x="8989" y="1495"/>
                </a:lnTo>
                <a:lnTo>
                  <a:pt x="9000" y="1518"/>
                </a:lnTo>
                <a:close/>
                <a:moveTo>
                  <a:pt x="9858" y="2200"/>
                </a:moveTo>
                <a:lnTo>
                  <a:pt x="9858" y="1473"/>
                </a:lnTo>
                <a:lnTo>
                  <a:pt x="9858" y="747"/>
                </a:lnTo>
                <a:lnTo>
                  <a:pt x="10080" y="747"/>
                </a:lnTo>
                <a:lnTo>
                  <a:pt x="10080" y="811"/>
                </a:lnTo>
                <a:lnTo>
                  <a:pt x="10149" y="774"/>
                </a:lnTo>
                <a:lnTo>
                  <a:pt x="10216" y="746"/>
                </a:lnTo>
                <a:lnTo>
                  <a:pt x="10280" y="730"/>
                </a:lnTo>
                <a:lnTo>
                  <a:pt x="10341" y="724"/>
                </a:lnTo>
                <a:lnTo>
                  <a:pt x="10391" y="726"/>
                </a:lnTo>
                <a:lnTo>
                  <a:pt x="10437" y="733"/>
                </a:lnTo>
                <a:lnTo>
                  <a:pt x="10478" y="742"/>
                </a:lnTo>
                <a:lnTo>
                  <a:pt x="10517" y="756"/>
                </a:lnTo>
                <a:lnTo>
                  <a:pt x="10552" y="774"/>
                </a:lnTo>
                <a:lnTo>
                  <a:pt x="10584" y="795"/>
                </a:lnTo>
                <a:lnTo>
                  <a:pt x="10612" y="820"/>
                </a:lnTo>
                <a:lnTo>
                  <a:pt x="10637" y="850"/>
                </a:lnTo>
                <a:lnTo>
                  <a:pt x="10649" y="865"/>
                </a:lnTo>
                <a:lnTo>
                  <a:pt x="10660" y="881"/>
                </a:lnTo>
                <a:lnTo>
                  <a:pt x="10679" y="920"/>
                </a:lnTo>
                <a:lnTo>
                  <a:pt x="10695" y="964"/>
                </a:lnTo>
                <a:lnTo>
                  <a:pt x="10708" y="1013"/>
                </a:lnTo>
                <a:lnTo>
                  <a:pt x="10718" y="1066"/>
                </a:lnTo>
                <a:lnTo>
                  <a:pt x="10725" y="1126"/>
                </a:lnTo>
                <a:lnTo>
                  <a:pt x="10731" y="1191"/>
                </a:lnTo>
                <a:lnTo>
                  <a:pt x="10731" y="1260"/>
                </a:lnTo>
                <a:lnTo>
                  <a:pt x="10729" y="1331"/>
                </a:lnTo>
                <a:lnTo>
                  <a:pt x="10725" y="1394"/>
                </a:lnTo>
                <a:lnTo>
                  <a:pt x="10717" y="1454"/>
                </a:lnTo>
                <a:lnTo>
                  <a:pt x="10704" y="1507"/>
                </a:lnTo>
                <a:lnTo>
                  <a:pt x="10697" y="1532"/>
                </a:lnTo>
                <a:lnTo>
                  <a:pt x="10688" y="1555"/>
                </a:lnTo>
                <a:lnTo>
                  <a:pt x="10671" y="1597"/>
                </a:lnTo>
                <a:lnTo>
                  <a:pt x="10649" y="1636"/>
                </a:lnTo>
                <a:lnTo>
                  <a:pt x="10637" y="1651"/>
                </a:lnTo>
                <a:lnTo>
                  <a:pt x="10623" y="1667"/>
                </a:lnTo>
                <a:lnTo>
                  <a:pt x="10595" y="1696"/>
                </a:lnTo>
                <a:lnTo>
                  <a:pt x="10563" y="1718"/>
                </a:lnTo>
                <a:lnTo>
                  <a:pt x="10524" y="1740"/>
                </a:lnTo>
                <a:lnTo>
                  <a:pt x="10483" y="1755"/>
                </a:lnTo>
                <a:lnTo>
                  <a:pt x="10437" y="1768"/>
                </a:lnTo>
                <a:lnTo>
                  <a:pt x="10387" y="1777"/>
                </a:lnTo>
                <a:lnTo>
                  <a:pt x="10333" y="1784"/>
                </a:lnTo>
                <a:lnTo>
                  <a:pt x="10274" y="1785"/>
                </a:lnTo>
                <a:lnTo>
                  <a:pt x="10184" y="1780"/>
                </a:lnTo>
                <a:lnTo>
                  <a:pt x="10134" y="1775"/>
                </a:lnTo>
                <a:lnTo>
                  <a:pt x="10081" y="1766"/>
                </a:lnTo>
                <a:lnTo>
                  <a:pt x="10081" y="2200"/>
                </a:lnTo>
                <a:lnTo>
                  <a:pt x="9858" y="2200"/>
                </a:lnTo>
                <a:close/>
                <a:moveTo>
                  <a:pt x="10303" y="922"/>
                </a:moveTo>
                <a:lnTo>
                  <a:pt x="10255" y="925"/>
                </a:lnTo>
                <a:lnTo>
                  <a:pt x="10207" y="932"/>
                </a:lnTo>
                <a:lnTo>
                  <a:pt x="10159" y="946"/>
                </a:lnTo>
                <a:lnTo>
                  <a:pt x="10111" y="964"/>
                </a:lnTo>
                <a:lnTo>
                  <a:pt x="10081" y="978"/>
                </a:lnTo>
                <a:lnTo>
                  <a:pt x="10081" y="1577"/>
                </a:lnTo>
                <a:lnTo>
                  <a:pt x="10166" y="1590"/>
                </a:lnTo>
                <a:lnTo>
                  <a:pt x="10212" y="1593"/>
                </a:lnTo>
                <a:lnTo>
                  <a:pt x="10260" y="1593"/>
                </a:lnTo>
                <a:lnTo>
                  <a:pt x="10294" y="1593"/>
                </a:lnTo>
                <a:lnTo>
                  <a:pt x="10324" y="1590"/>
                </a:lnTo>
                <a:lnTo>
                  <a:pt x="10377" y="1574"/>
                </a:lnTo>
                <a:lnTo>
                  <a:pt x="10400" y="1563"/>
                </a:lnTo>
                <a:lnTo>
                  <a:pt x="10421" y="1549"/>
                </a:lnTo>
                <a:lnTo>
                  <a:pt x="10437" y="1533"/>
                </a:lnTo>
                <a:lnTo>
                  <a:pt x="10453" y="1514"/>
                </a:lnTo>
                <a:lnTo>
                  <a:pt x="10465" y="1493"/>
                </a:lnTo>
                <a:lnTo>
                  <a:pt x="10476" y="1468"/>
                </a:lnTo>
                <a:lnTo>
                  <a:pt x="10485" y="1440"/>
                </a:lnTo>
                <a:lnTo>
                  <a:pt x="10492" y="1408"/>
                </a:lnTo>
                <a:lnTo>
                  <a:pt x="10502" y="1332"/>
                </a:lnTo>
                <a:lnTo>
                  <a:pt x="10504" y="1244"/>
                </a:lnTo>
                <a:lnTo>
                  <a:pt x="10502" y="1169"/>
                </a:lnTo>
                <a:lnTo>
                  <a:pt x="10492" y="1103"/>
                </a:lnTo>
                <a:lnTo>
                  <a:pt x="10485" y="1075"/>
                </a:lnTo>
                <a:lnTo>
                  <a:pt x="10476" y="1049"/>
                </a:lnTo>
                <a:lnTo>
                  <a:pt x="10455" y="1003"/>
                </a:lnTo>
                <a:lnTo>
                  <a:pt x="10426" y="968"/>
                </a:lnTo>
                <a:lnTo>
                  <a:pt x="10410" y="954"/>
                </a:lnTo>
                <a:lnTo>
                  <a:pt x="10391" y="943"/>
                </a:lnTo>
                <a:lnTo>
                  <a:pt x="10372" y="934"/>
                </a:lnTo>
                <a:lnTo>
                  <a:pt x="10350" y="927"/>
                </a:lnTo>
                <a:lnTo>
                  <a:pt x="10327" y="924"/>
                </a:lnTo>
                <a:lnTo>
                  <a:pt x="10303" y="922"/>
                </a:lnTo>
                <a:close/>
                <a:moveTo>
                  <a:pt x="11177" y="1763"/>
                </a:moveTo>
                <a:lnTo>
                  <a:pt x="10954" y="1763"/>
                </a:lnTo>
                <a:lnTo>
                  <a:pt x="10954" y="747"/>
                </a:lnTo>
                <a:lnTo>
                  <a:pt x="11173" y="747"/>
                </a:lnTo>
                <a:lnTo>
                  <a:pt x="11173" y="811"/>
                </a:lnTo>
                <a:lnTo>
                  <a:pt x="11244" y="774"/>
                </a:lnTo>
                <a:lnTo>
                  <a:pt x="11313" y="746"/>
                </a:lnTo>
                <a:lnTo>
                  <a:pt x="11377" y="730"/>
                </a:lnTo>
                <a:lnTo>
                  <a:pt x="11439" y="724"/>
                </a:lnTo>
                <a:lnTo>
                  <a:pt x="11481" y="726"/>
                </a:lnTo>
                <a:lnTo>
                  <a:pt x="11522" y="731"/>
                </a:lnTo>
                <a:lnTo>
                  <a:pt x="11559" y="738"/>
                </a:lnTo>
                <a:lnTo>
                  <a:pt x="11593" y="749"/>
                </a:lnTo>
                <a:lnTo>
                  <a:pt x="11623" y="763"/>
                </a:lnTo>
                <a:lnTo>
                  <a:pt x="11651" y="781"/>
                </a:lnTo>
                <a:lnTo>
                  <a:pt x="11676" y="802"/>
                </a:lnTo>
                <a:lnTo>
                  <a:pt x="11699" y="825"/>
                </a:lnTo>
                <a:lnTo>
                  <a:pt x="11791" y="781"/>
                </a:lnTo>
                <a:lnTo>
                  <a:pt x="11883" y="749"/>
                </a:lnTo>
                <a:lnTo>
                  <a:pt x="11929" y="738"/>
                </a:lnTo>
                <a:lnTo>
                  <a:pt x="11975" y="731"/>
                </a:lnTo>
                <a:lnTo>
                  <a:pt x="12021" y="726"/>
                </a:lnTo>
                <a:lnTo>
                  <a:pt x="12067" y="724"/>
                </a:lnTo>
                <a:lnTo>
                  <a:pt x="12111" y="726"/>
                </a:lnTo>
                <a:lnTo>
                  <a:pt x="12152" y="731"/>
                </a:lnTo>
                <a:lnTo>
                  <a:pt x="12189" y="740"/>
                </a:lnTo>
                <a:lnTo>
                  <a:pt x="12223" y="753"/>
                </a:lnTo>
                <a:lnTo>
                  <a:pt x="12254" y="770"/>
                </a:lnTo>
                <a:lnTo>
                  <a:pt x="12281" y="790"/>
                </a:lnTo>
                <a:lnTo>
                  <a:pt x="12306" y="813"/>
                </a:lnTo>
                <a:lnTo>
                  <a:pt x="12325" y="839"/>
                </a:lnTo>
                <a:lnTo>
                  <a:pt x="12343" y="869"/>
                </a:lnTo>
                <a:lnTo>
                  <a:pt x="12359" y="904"/>
                </a:lnTo>
                <a:lnTo>
                  <a:pt x="12371" y="945"/>
                </a:lnTo>
                <a:lnTo>
                  <a:pt x="12382" y="989"/>
                </a:lnTo>
                <a:lnTo>
                  <a:pt x="12391" y="1040"/>
                </a:lnTo>
                <a:lnTo>
                  <a:pt x="12396" y="1095"/>
                </a:lnTo>
                <a:lnTo>
                  <a:pt x="12399" y="1154"/>
                </a:lnTo>
                <a:lnTo>
                  <a:pt x="12401" y="1218"/>
                </a:lnTo>
                <a:lnTo>
                  <a:pt x="12401" y="1763"/>
                </a:lnTo>
                <a:lnTo>
                  <a:pt x="12182" y="1763"/>
                </a:lnTo>
                <a:lnTo>
                  <a:pt x="12182" y="1225"/>
                </a:lnTo>
                <a:lnTo>
                  <a:pt x="12178" y="1147"/>
                </a:lnTo>
                <a:lnTo>
                  <a:pt x="12173" y="1084"/>
                </a:lnTo>
                <a:lnTo>
                  <a:pt x="12162" y="1031"/>
                </a:lnTo>
                <a:lnTo>
                  <a:pt x="12155" y="1010"/>
                </a:lnTo>
                <a:lnTo>
                  <a:pt x="12146" y="991"/>
                </a:lnTo>
                <a:lnTo>
                  <a:pt x="12138" y="975"/>
                </a:lnTo>
                <a:lnTo>
                  <a:pt x="12125" y="961"/>
                </a:lnTo>
                <a:lnTo>
                  <a:pt x="12111" y="948"/>
                </a:lnTo>
                <a:lnTo>
                  <a:pt x="12095" y="939"/>
                </a:lnTo>
                <a:lnTo>
                  <a:pt x="12077" y="932"/>
                </a:lnTo>
                <a:lnTo>
                  <a:pt x="12056" y="927"/>
                </a:lnTo>
                <a:lnTo>
                  <a:pt x="12033" y="924"/>
                </a:lnTo>
                <a:lnTo>
                  <a:pt x="12008" y="922"/>
                </a:lnTo>
                <a:lnTo>
                  <a:pt x="11961" y="925"/>
                </a:lnTo>
                <a:lnTo>
                  <a:pt x="11913" y="932"/>
                </a:lnTo>
                <a:lnTo>
                  <a:pt x="11862" y="945"/>
                </a:lnTo>
                <a:lnTo>
                  <a:pt x="11810" y="962"/>
                </a:lnTo>
                <a:lnTo>
                  <a:pt x="11775" y="976"/>
                </a:lnTo>
                <a:lnTo>
                  <a:pt x="11782" y="1008"/>
                </a:lnTo>
                <a:lnTo>
                  <a:pt x="11787" y="1063"/>
                </a:lnTo>
                <a:lnTo>
                  <a:pt x="11791" y="1139"/>
                </a:lnTo>
                <a:lnTo>
                  <a:pt x="11793" y="1237"/>
                </a:lnTo>
                <a:lnTo>
                  <a:pt x="11793" y="1763"/>
                </a:lnTo>
                <a:lnTo>
                  <a:pt x="11571" y="1763"/>
                </a:lnTo>
                <a:lnTo>
                  <a:pt x="11571" y="1241"/>
                </a:lnTo>
                <a:lnTo>
                  <a:pt x="11570" y="1158"/>
                </a:lnTo>
                <a:lnTo>
                  <a:pt x="11562" y="1087"/>
                </a:lnTo>
                <a:lnTo>
                  <a:pt x="11559" y="1059"/>
                </a:lnTo>
                <a:lnTo>
                  <a:pt x="11554" y="1033"/>
                </a:lnTo>
                <a:lnTo>
                  <a:pt x="11539" y="991"/>
                </a:lnTo>
                <a:lnTo>
                  <a:pt x="11529" y="975"/>
                </a:lnTo>
                <a:lnTo>
                  <a:pt x="11518" y="961"/>
                </a:lnTo>
                <a:lnTo>
                  <a:pt x="11504" y="948"/>
                </a:lnTo>
                <a:lnTo>
                  <a:pt x="11486" y="939"/>
                </a:lnTo>
                <a:lnTo>
                  <a:pt x="11469" y="932"/>
                </a:lnTo>
                <a:lnTo>
                  <a:pt x="11446" y="927"/>
                </a:lnTo>
                <a:lnTo>
                  <a:pt x="11423" y="924"/>
                </a:lnTo>
                <a:lnTo>
                  <a:pt x="11396" y="922"/>
                </a:lnTo>
                <a:lnTo>
                  <a:pt x="11347" y="925"/>
                </a:lnTo>
                <a:lnTo>
                  <a:pt x="11297" y="932"/>
                </a:lnTo>
                <a:lnTo>
                  <a:pt x="11251" y="945"/>
                </a:lnTo>
                <a:lnTo>
                  <a:pt x="11207" y="962"/>
                </a:lnTo>
                <a:lnTo>
                  <a:pt x="11177" y="975"/>
                </a:lnTo>
                <a:lnTo>
                  <a:pt x="11177" y="1763"/>
                </a:lnTo>
                <a:close/>
                <a:moveTo>
                  <a:pt x="13387" y="1579"/>
                </a:moveTo>
                <a:lnTo>
                  <a:pt x="13445" y="1574"/>
                </a:lnTo>
                <a:lnTo>
                  <a:pt x="13449" y="1738"/>
                </a:lnTo>
                <a:lnTo>
                  <a:pt x="13336" y="1759"/>
                </a:lnTo>
                <a:lnTo>
                  <a:pt x="13229" y="1773"/>
                </a:lnTo>
                <a:lnTo>
                  <a:pt x="13130" y="1782"/>
                </a:lnTo>
                <a:lnTo>
                  <a:pt x="13037" y="1785"/>
                </a:lnTo>
                <a:lnTo>
                  <a:pt x="12982" y="1784"/>
                </a:lnTo>
                <a:lnTo>
                  <a:pt x="12932" y="1777"/>
                </a:lnTo>
                <a:lnTo>
                  <a:pt x="12884" y="1768"/>
                </a:lnTo>
                <a:lnTo>
                  <a:pt x="12842" y="1754"/>
                </a:lnTo>
                <a:lnTo>
                  <a:pt x="12803" y="1736"/>
                </a:lnTo>
                <a:lnTo>
                  <a:pt x="12769" y="1715"/>
                </a:lnTo>
                <a:lnTo>
                  <a:pt x="12737" y="1690"/>
                </a:lnTo>
                <a:lnTo>
                  <a:pt x="12711" y="1660"/>
                </a:lnTo>
                <a:lnTo>
                  <a:pt x="12688" y="1629"/>
                </a:lnTo>
                <a:lnTo>
                  <a:pt x="12668" y="1590"/>
                </a:lnTo>
                <a:lnTo>
                  <a:pt x="12651" y="1547"/>
                </a:lnTo>
                <a:lnTo>
                  <a:pt x="12637" y="1500"/>
                </a:lnTo>
                <a:lnTo>
                  <a:pt x="12626" y="1449"/>
                </a:lnTo>
                <a:lnTo>
                  <a:pt x="12619" y="1392"/>
                </a:lnTo>
                <a:lnTo>
                  <a:pt x="12614" y="1331"/>
                </a:lnTo>
                <a:lnTo>
                  <a:pt x="12614" y="1265"/>
                </a:lnTo>
                <a:lnTo>
                  <a:pt x="12615" y="1200"/>
                </a:lnTo>
                <a:lnTo>
                  <a:pt x="12621" y="1139"/>
                </a:lnTo>
                <a:lnTo>
                  <a:pt x="12628" y="1082"/>
                </a:lnTo>
                <a:lnTo>
                  <a:pt x="12640" y="1029"/>
                </a:lnTo>
                <a:lnTo>
                  <a:pt x="12656" y="980"/>
                </a:lnTo>
                <a:lnTo>
                  <a:pt x="12676" y="936"/>
                </a:lnTo>
                <a:lnTo>
                  <a:pt x="12697" y="895"/>
                </a:lnTo>
                <a:lnTo>
                  <a:pt x="12711" y="878"/>
                </a:lnTo>
                <a:lnTo>
                  <a:pt x="12723" y="860"/>
                </a:lnTo>
                <a:lnTo>
                  <a:pt x="12753" y="828"/>
                </a:lnTo>
                <a:lnTo>
                  <a:pt x="12785" y="800"/>
                </a:lnTo>
                <a:lnTo>
                  <a:pt x="12822" y="777"/>
                </a:lnTo>
                <a:lnTo>
                  <a:pt x="12861" y="758"/>
                </a:lnTo>
                <a:lnTo>
                  <a:pt x="12906" y="744"/>
                </a:lnTo>
                <a:lnTo>
                  <a:pt x="12952" y="733"/>
                </a:lnTo>
                <a:lnTo>
                  <a:pt x="13001" y="728"/>
                </a:lnTo>
                <a:lnTo>
                  <a:pt x="13056" y="724"/>
                </a:lnTo>
                <a:lnTo>
                  <a:pt x="13107" y="726"/>
                </a:lnTo>
                <a:lnTo>
                  <a:pt x="13155" y="731"/>
                </a:lnTo>
                <a:lnTo>
                  <a:pt x="13201" y="742"/>
                </a:lnTo>
                <a:lnTo>
                  <a:pt x="13242" y="754"/>
                </a:lnTo>
                <a:lnTo>
                  <a:pt x="13281" y="770"/>
                </a:lnTo>
                <a:lnTo>
                  <a:pt x="13316" y="790"/>
                </a:lnTo>
                <a:lnTo>
                  <a:pt x="13348" y="814"/>
                </a:lnTo>
                <a:lnTo>
                  <a:pt x="13376" y="841"/>
                </a:lnTo>
                <a:lnTo>
                  <a:pt x="13389" y="857"/>
                </a:lnTo>
                <a:lnTo>
                  <a:pt x="13401" y="872"/>
                </a:lnTo>
                <a:lnTo>
                  <a:pt x="13424" y="906"/>
                </a:lnTo>
                <a:lnTo>
                  <a:pt x="13442" y="945"/>
                </a:lnTo>
                <a:lnTo>
                  <a:pt x="13456" y="987"/>
                </a:lnTo>
                <a:lnTo>
                  <a:pt x="13468" y="1031"/>
                </a:lnTo>
                <a:lnTo>
                  <a:pt x="13477" y="1080"/>
                </a:lnTo>
                <a:lnTo>
                  <a:pt x="13482" y="1133"/>
                </a:lnTo>
                <a:lnTo>
                  <a:pt x="13484" y="1190"/>
                </a:lnTo>
                <a:lnTo>
                  <a:pt x="13468" y="1348"/>
                </a:lnTo>
                <a:lnTo>
                  <a:pt x="12837" y="1348"/>
                </a:lnTo>
                <a:lnTo>
                  <a:pt x="12842" y="1406"/>
                </a:lnTo>
                <a:lnTo>
                  <a:pt x="12845" y="1433"/>
                </a:lnTo>
                <a:lnTo>
                  <a:pt x="12852" y="1458"/>
                </a:lnTo>
                <a:lnTo>
                  <a:pt x="12868" y="1500"/>
                </a:lnTo>
                <a:lnTo>
                  <a:pt x="12879" y="1518"/>
                </a:lnTo>
                <a:lnTo>
                  <a:pt x="12891" y="1533"/>
                </a:lnTo>
                <a:lnTo>
                  <a:pt x="12907" y="1547"/>
                </a:lnTo>
                <a:lnTo>
                  <a:pt x="12925" y="1558"/>
                </a:lnTo>
                <a:lnTo>
                  <a:pt x="12945" y="1569"/>
                </a:lnTo>
                <a:lnTo>
                  <a:pt x="12968" y="1577"/>
                </a:lnTo>
                <a:lnTo>
                  <a:pt x="12994" y="1584"/>
                </a:lnTo>
                <a:lnTo>
                  <a:pt x="13024" y="1588"/>
                </a:lnTo>
                <a:lnTo>
                  <a:pt x="13090" y="1592"/>
                </a:lnTo>
                <a:lnTo>
                  <a:pt x="13236" y="1590"/>
                </a:lnTo>
                <a:lnTo>
                  <a:pt x="13387" y="1579"/>
                </a:lnTo>
                <a:close/>
                <a:moveTo>
                  <a:pt x="13265" y="1177"/>
                </a:moveTo>
                <a:lnTo>
                  <a:pt x="13263" y="1109"/>
                </a:lnTo>
                <a:lnTo>
                  <a:pt x="13252" y="1050"/>
                </a:lnTo>
                <a:lnTo>
                  <a:pt x="13245" y="1026"/>
                </a:lnTo>
                <a:lnTo>
                  <a:pt x="13238" y="1005"/>
                </a:lnTo>
                <a:lnTo>
                  <a:pt x="13228" y="985"/>
                </a:lnTo>
                <a:lnTo>
                  <a:pt x="13217" y="969"/>
                </a:lnTo>
                <a:lnTo>
                  <a:pt x="13203" y="954"/>
                </a:lnTo>
                <a:lnTo>
                  <a:pt x="13189" y="941"/>
                </a:lnTo>
                <a:lnTo>
                  <a:pt x="13153" y="924"/>
                </a:lnTo>
                <a:lnTo>
                  <a:pt x="13132" y="917"/>
                </a:lnTo>
                <a:lnTo>
                  <a:pt x="13107" y="911"/>
                </a:lnTo>
                <a:lnTo>
                  <a:pt x="13056" y="908"/>
                </a:lnTo>
                <a:lnTo>
                  <a:pt x="13003" y="911"/>
                </a:lnTo>
                <a:lnTo>
                  <a:pt x="12978" y="917"/>
                </a:lnTo>
                <a:lnTo>
                  <a:pt x="12957" y="924"/>
                </a:lnTo>
                <a:lnTo>
                  <a:pt x="12918" y="943"/>
                </a:lnTo>
                <a:lnTo>
                  <a:pt x="12902" y="955"/>
                </a:lnTo>
                <a:lnTo>
                  <a:pt x="12888" y="971"/>
                </a:lnTo>
                <a:lnTo>
                  <a:pt x="12865" y="1006"/>
                </a:lnTo>
                <a:lnTo>
                  <a:pt x="12856" y="1029"/>
                </a:lnTo>
                <a:lnTo>
                  <a:pt x="12849" y="1054"/>
                </a:lnTo>
                <a:lnTo>
                  <a:pt x="12840" y="1110"/>
                </a:lnTo>
                <a:lnTo>
                  <a:pt x="12835" y="1177"/>
                </a:lnTo>
                <a:lnTo>
                  <a:pt x="13265" y="1177"/>
                </a:lnTo>
                <a:close/>
                <a:moveTo>
                  <a:pt x="13920" y="1763"/>
                </a:moveTo>
                <a:lnTo>
                  <a:pt x="13697" y="1763"/>
                </a:lnTo>
                <a:lnTo>
                  <a:pt x="13697" y="747"/>
                </a:lnTo>
                <a:lnTo>
                  <a:pt x="13918" y="747"/>
                </a:lnTo>
                <a:lnTo>
                  <a:pt x="13918" y="811"/>
                </a:lnTo>
                <a:lnTo>
                  <a:pt x="13990" y="774"/>
                </a:lnTo>
                <a:lnTo>
                  <a:pt x="14061" y="746"/>
                </a:lnTo>
                <a:lnTo>
                  <a:pt x="14132" y="730"/>
                </a:lnTo>
                <a:lnTo>
                  <a:pt x="14199" y="724"/>
                </a:lnTo>
                <a:lnTo>
                  <a:pt x="14247" y="726"/>
                </a:lnTo>
                <a:lnTo>
                  <a:pt x="14293" y="731"/>
                </a:lnTo>
                <a:lnTo>
                  <a:pt x="14334" y="742"/>
                </a:lnTo>
                <a:lnTo>
                  <a:pt x="14369" y="754"/>
                </a:lnTo>
                <a:lnTo>
                  <a:pt x="14403" y="770"/>
                </a:lnTo>
                <a:lnTo>
                  <a:pt x="14431" y="790"/>
                </a:lnTo>
                <a:lnTo>
                  <a:pt x="14456" y="814"/>
                </a:lnTo>
                <a:lnTo>
                  <a:pt x="14475" y="841"/>
                </a:lnTo>
                <a:lnTo>
                  <a:pt x="14493" y="871"/>
                </a:lnTo>
                <a:lnTo>
                  <a:pt x="14509" y="908"/>
                </a:lnTo>
                <a:lnTo>
                  <a:pt x="14521" y="946"/>
                </a:lnTo>
                <a:lnTo>
                  <a:pt x="14532" y="992"/>
                </a:lnTo>
                <a:lnTo>
                  <a:pt x="14541" y="1042"/>
                </a:lnTo>
                <a:lnTo>
                  <a:pt x="14546" y="1096"/>
                </a:lnTo>
                <a:lnTo>
                  <a:pt x="14550" y="1154"/>
                </a:lnTo>
                <a:lnTo>
                  <a:pt x="14551" y="1218"/>
                </a:lnTo>
                <a:lnTo>
                  <a:pt x="14551" y="1763"/>
                </a:lnTo>
                <a:lnTo>
                  <a:pt x="14332" y="1763"/>
                </a:lnTo>
                <a:lnTo>
                  <a:pt x="14332" y="1225"/>
                </a:lnTo>
                <a:lnTo>
                  <a:pt x="14328" y="1147"/>
                </a:lnTo>
                <a:lnTo>
                  <a:pt x="14321" y="1084"/>
                </a:lnTo>
                <a:lnTo>
                  <a:pt x="14311" y="1031"/>
                </a:lnTo>
                <a:lnTo>
                  <a:pt x="14295" y="991"/>
                </a:lnTo>
                <a:lnTo>
                  <a:pt x="14284" y="975"/>
                </a:lnTo>
                <a:lnTo>
                  <a:pt x="14272" y="961"/>
                </a:lnTo>
                <a:lnTo>
                  <a:pt x="14258" y="948"/>
                </a:lnTo>
                <a:lnTo>
                  <a:pt x="14242" y="939"/>
                </a:lnTo>
                <a:lnTo>
                  <a:pt x="14222" y="932"/>
                </a:lnTo>
                <a:lnTo>
                  <a:pt x="14199" y="927"/>
                </a:lnTo>
                <a:lnTo>
                  <a:pt x="14176" y="924"/>
                </a:lnTo>
                <a:lnTo>
                  <a:pt x="14150" y="922"/>
                </a:lnTo>
                <a:lnTo>
                  <a:pt x="14098" y="925"/>
                </a:lnTo>
                <a:lnTo>
                  <a:pt x="14047" y="932"/>
                </a:lnTo>
                <a:lnTo>
                  <a:pt x="13997" y="945"/>
                </a:lnTo>
                <a:lnTo>
                  <a:pt x="13950" y="962"/>
                </a:lnTo>
                <a:lnTo>
                  <a:pt x="13920" y="975"/>
                </a:lnTo>
                <a:lnTo>
                  <a:pt x="13920" y="17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</p:sldLayoutIdLst>
  <p:hf dt="1" ftr="0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40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>
        <a:lnSpc>
          <a:spcPct val="100000"/>
        </a:lnSpc>
        <a:spcBef>
          <a:spcPts val="600"/>
        </a:spcBef>
        <a:buFont typeface="Wingdings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>
        <a:lnSpc>
          <a:spcPct val="100000"/>
        </a:lnSpc>
        <a:spcBef>
          <a:spcPts val="600"/>
        </a:spcBef>
        <a:buClrTx/>
        <a:buFont typeface="Wingdings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>
        <a:lnSpc>
          <a:spcPct val="100000"/>
        </a:lnSpc>
        <a:spcBef>
          <a:spcPts val="600"/>
        </a:spcBef>
        <a:buClrTx/>
        <a:buFont typeface="Wingdings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>
        <a:lnSpc>
          <a:spcPct val="100000"/>
        </a:lnSpc>
        <a:spcBef>
          <a:spcPts val="600"/>
        </a:spcBef>
        <a:buClrTx/>
        <a:buFont typeface="Wingdings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>
        <a:lnSpc>
          <a:spcPct val="100000"/>
        </a:lnSpc>
        <a:spcBef>
          <a:spcPts val="600"/>
        </a:spcBef>
        <a:buClrTx/>
        <a:buFont typeface="Wingdings"/>
        <a:buChar char="§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>
        <a:lnSpc>
          <a:spcPct val="90000"/>
        </a:lnSpc>
        <a:spcBef>
          <a:spcPts val="500"/>
        </a:spcBef>
        <a:buClrTx/>
        <a:buFont typeface="Wingdings"/>
        <a:buChar char="§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>
        <a:lnSpc>
          <a:spcPct val="90000"/>
        </a:lnSpc>
        <a:spcBef>
          <a:spcPts val="500"/>
        </a:spcBef>
        <a:buClrTx/>
        <a:buFont typeface="Wingdings"/>
        <a:buChar char="§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>
        <a:lnSpc>
          <a:spcPct val="90000"/>
        </a:lnSpc>
        <a:spcBef>
          <a:spcPts val="500"/>
        </a:spcBef>
        <a:buClrTx/>
        <a:buFont typeface="Wingdings"/>
        <a:buChar char="§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>
        <a:lnSpc>
          <a:spcPct val="90000"/>
        </a:lnSpc>
        <a:spcBef>
          <a:spcPts val="500"/>
        </a:spcBef>
        <a:buClrTx/>
        <a:buFont typeface="Wingdings"/>
        <a:buChar char="§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334964" y="260350"/>
            <a:ext cx="11522074" cy="5762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964" y="1412776"/>
            <a:ext cx="11522074" cy="46086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  <a:p>
            <a:pPr lvl="5">
              <a:defRPr/>
            </a:pPr>
            <a:r>
              <a:rPr lang="en-US"/>
              <a:t>6th</a:t>
            </a:r>
            <a:endParaRPr/>
          </a:p>
          <a:p>
            <a:pPr lvl="6">
              <a:defRPr/>
            </a:pPr>
            <a:r>
              <a:rPr lang="en-US"/>
              <a:t>7th </a:t>
            </a:r>
            <a:endParaRPr/>
          </a:p>
          <a:p>
            <a:pPr lvl="7">
              <a:defRPr/>
            </a:pPr>
            <a:r>
              <a:rPr lang="en-US"/>
              <a:t>8th </a:t>
            </a:r>
            <a:endParaRPr/>
          </a:p>
          <a:p>
            <a:pPr lvl="8">
              <a:defRPr/>
            </a:pPr>
            <a:r>
              <a:rPr lang="en-US"/>
              <a:t>9th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9552384" y="6381328"/>
            <a:ext cx="1728391" cy="21704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612CCD-EE8F-41A3-8E07-9B5852E14BAE}" type="datetime3">
              <a:rPr lang="en-US"/>
              <a:t>8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855913" y="6381329"/>
            <a:ext cx="6696472" cy="21632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280775" y="6381328"/>
            <a:ext cx="576263" cy="2163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683D178-98AA-4574-9EAA-8EB007C55176}" type="slidenum">
              <a:rPr lang="en-US"/>
              <a:t>‹#›</a:t>
            </a:fld>
            <a:endParaRPr lang="en-US"/>
          </a:p>
        </p:txBody>
      </p:sp>
      <p:sp>
        <p:nvSpPr>
          <p:cNvPr id="9" name="(c)" hidden="1"/>
          <p:cNvSpPr txBox="1"/>
          <p:nvPr userDrawn="1"/>
        </p:nvSpPr>
        <p:spPr bwMode="auto">
          <a:xfrm>
            <a:off x="11940030" y="6891795"/>
            <a:ext cx="245260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defRPr/>
            </a:pPr>
            <a:r>
              <a:rPr lang="fi-FI" sz="200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>
                <a:solidFill>
                  <a:schemeClr val="bg1"/>
                </a:solidFill>
                <a:latin typeface="+mn-lt"/>
              </a:rPr>
              <a:t>qt</a:t>
            </a:r>
            <a:r>
              <a:rPr lang="fi-FI" sz="200">
                <a:solidFill>
                  <a:schemeClr val="bg1"/>
                </a:solidFill>
                <a:latin typeface="+mn-lt"/>
              </a:rPr>
              <a:t> </a:t>
            </a:r>
            <a:r>
              <a:rPr lang="fi-FI" sz="200">
                <a:solidFill>
                  <a:schemeClr val="bg1"/>
                </a:solidFill>
                <a:latin typeface="+mn-lt"/>
              </a:rPr>
              <a:t>company</a:t>
            </a:r>
            <a:endParaRPr lang="en-GB" sz="2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(logo)" descr="Z:\GRW (grow)\logot\copyright_grow.png" hidden="1"/>
          <p:cNvPicPr>
            <a:picLocks noChangeAspect="1" noChangeArrowheads="1"/>
          </p:cNvPicPr>
          <p:nvPr userDrawn="1"/>
        </p:nvPicPr>
        <p:blipFill>
          <a:blip r:embed="rId28"/>
          <a:stretch/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</p:spPr>
      </p:pic>
      <p:sp>
        <p:nvSpPr>
          <p:cNvPr id="17" name="Freeform 5"/>
          <p:cNvSpPr>
            <a:spLocks noChangeAspect="1" noEditPoints="1"/>
          </p:cNvSpPr>
          <p:nvPr userDrawn="1"/>
        </p:nvSpPr>
        <p:spPr bwMode="auto">
          <a:xfrm>
            <a:off x="334963" y="6381650"/>
            <a:ext cx="1804410" cy="216000"/>
          </a:xfrm>
          <a:custGeom>
            <a:avLst/>
            <a:gdLst>
              <a:gd name="T0" fmla="*/ 6472 w 6683"/>
              <a:gd name="T1" fmla="*/ 343 h 800"/>
              <a:gd name="T2" fmla="*/ 6463 w 6683"/>
              <a:gd name="T3" fmla="*/ 624 h 800"/>
              <a:gd name="T4" fmla="*/ 6390 w 6683"/>
              <a:gd name="T5" fmla="*/ 347 h 800"/>
              <a:gd name="T6" fmla="*/ 6576 w 6683"/>
              <a:gd name="T7" fmla="*/ 260 h 800"/>
              <a:gd name="T8" fmla="*/ 6456 w 6683"/>
              <a:gd name="T9" fmla="*/ 498 h 800"/>
              <a:gd name="T10" fmla="*/ 497 w 6683"/>
              <a:gd name="T11" fmla="*/ 800 h 800"/>
              <a:gd name="T12" fmla="*/ 627 w 6683"/>
              <a:gd name="T13" fmla="*/ 348 h 800"/>
              <a:gd name="T14" fmla="*/ 453 w 6683"/>
              <a:gd name="T15" fmla="*/ 124 h 800"/>
              <a:gd name="T16" fmla="*/ 232 w 6683"/>
              <a:gd name="T17" fmla="*/ 292 h 800"/>
              <a:gd name="T18" fmla="*/ 312 w 6683"/>
              <a:gd name="T19" fmla="*/ 608 h 800"/>
              <a:gd name="T20" fmla="*/ 808 w 6683"/>
              <a:gd name="T21" fmla="*/ 559 h 800"/>
              <a:gd name="T22" fmla="*/ 725 w 6683"/>
              <a:gd name="T23" fmla="*/ 587 h 800"/>
              <a:gd name="T24" fmla="*/ 512 w 6683"/>
              <a:gd name="T25" fmla="*/ 227 h 800"/>
              <a:gd name="T26" fmla="*/ 484 w 6683"/>
              <a:gd name="T27" fmla="*/ 552 h 800"/>
              <a:gd name="T28" fmla="*/ 312 w 6683"/>
              <a:gd name="T29" fmla="*/ 446 h 800"/>
              <a:gd name="T30" fmla="*/ 1572 w 6683"/>
              <a:gd name="T31" fmla="*/ 632 h 800"/>
              <a:gd name="T32" fmla="*/ 1378 w 6683"/>
              <a:gd name="T33" fmla="*/ 469 h 800"/>
              <a:gd name="T34" fmla="*/ 1451 w 6683"/>
              <a:gd name="T35" fmla="*/ 153 h 800"/>
              <a:gd name="T36" fmla="*/ 1723 w 6683"/>
              <a:gd name="T37" fmla="*/ 178 h 800"/>
              <a:gd name="T38" fmla="*/ 1735 w 6683"/>
              <a:gd name="T39" fmla="*/ 562 h 800"/>
              <a:gd name="T40" fmla="*/ 1541 w 6683"/>
              <a:gd name="T41" fmla="*/ 560 h 800"/>
              <a:gd name="T42" fmla="*/ 1691 w 6683"/>
              <a:gd name="T43" fmla="*/ 381 h 800"/>
              <a:gd name="T44" fmla="*/ 1527 w 6683"/>
              <a:gd name="T45" fmla="*/ 199 h 800"/>
              <a:gd name="T46" fmla="*/ 2064 w 6683"/>
              <a:gd name="T47" fmla="*/ 264 h 800"/>
              <a:gd name="T48" fmla="*/ 1851 w 6683"/>
              <a:gd name="T49" fmla="*/ 554 h 800"/>
              <a:gd name="T50" fmla="*/ 2000 w 6683"/>
              <a:gd name="T51" fmla="*/ 561 h 800"/>
              <a:gd name="T52" fmla="*/ 2452 w 6683"/>
              <a:gd name="T53" fmla="*/ 622 h 800"/>
              <a:gd name="T54" fmla="*/ 2205 w 6683"/>
              <a:gd name="T55" fmla="*/ 568 h 800"/>
              <a:gd name="T56" fmla="*/ 2410 w 6683"/>
              <a:gd name="T57" fmla="*/ 368 h 800"/>
              <a:gd name="T58" fmla="*/ 2330 w 6683"/>
              <a:gd name="T59" fmla="*/ 257 h 800"/>
              <a:gd name="T60" fmla="*/ 2321 w 6683"/>
              <a:gd name="T61" fmla="*/ 465 h 800"/>
              <a:gd name="T62" fmla="*/ 2321 w 6683"/>
              <a:gd name="T63" fmla="*/ 568 h 800"/>
              <a:gd name="T64" fmla="*/ 2985 w 6683"/>
              <a:gd name="T65" fmla="*/ 510 h 800"/>
              <a:gd name="T66" fmla="*/ 2944 w 6683"/>
              <a:gd name="T67" fmla="*/ 616 h 800"/>
              <a:gd name="T68" fmla="*/ 3292 w 6683"/>
              <a:gd name="T69" fmla="*/ 557 h 800"/>
              <a:gd name="T70" fmla="*/ 4221 w 6683"/>
              <a:gd name="T71" fmla="*/ 327 h 800"/>
              <a:gd name="T72" fmla="*/ 4246 w 6683"/>
              <a:gd name="T73" fmla="*/ 410 h 800"/>
              <a:gd name="T74" fmla="*/ 4330 w 6683"/>
              <a:gd name="T75" fmla="*/ 598 h 800"/>
              <a:gd name="T76" fmla="*/ 4258 w 6683"/>
              <a:gd name="T77" fmla="*/ 555 h 800"/>
              <a:gd name="T78" fmla="*/ 4149 w 6683"/>
              <a:gd name="T79" fmla="*/ 465 h 800"/>
              <a:gd name="T80" fmla="*/ 4097 w 6683"/>
              <a:gd name="T81" fmla="*/ 300 h 800"/>
              <a:gd name="T82" fmla="*/ 4506 w 6683"/>
              <a:gd name="T83" fmla="*/ 330 h 800"/>
              <a:gd name="T84" fmla="*/ 4609 w 6683"/>
              <a:gd name="T85" fmla="*/ 419 h 800"/>
              <a:gd name="T86" fmla="*/ 4623 w 6683"/>
              <a:gd name="T87" fmla="*/ 617 h 800"/>
              <a:gd name="T88" fmla="*/ 4593 w 6683"/>
              <a:gd name="T89" fmla="*/ 547 h 800"/>
              <a:gd name="T90" fmla="*/ 4451 w 6683"/>
              <a:gd name="T91" fmla="*/ 457 h 800"/>
              <a:gd name="T92" fmla="*/ 4446 w 6683"/>
              <a:gd name="T93" fmla="*/ 278 h 800"/>
              <a:gd name="T94" fmla="*/ 4871 w 6683"/>
              <a:gd name="T95" fmla="*/ 632 h 800"/>
              <a:gd name="T96" fmla="*/ 4817 w 6683"/>
              <a:gd name="T97" fmla="*/ 507 h 800"/>
              <a:gd name="T98" fmla="*/ 5191 w 6683"/>
              <a:gd name="T99" fmla="*/ 264 h 800"/>
              <a:gd name="T100" fmla="*/ 5642 w 6683"/>
              <a:gd name="T101" fmla="*/ 566 h 800"/>
              <a:gd name="T102" fmla="*/ 5400 w 6683"/>
              <a:gd name="T103" fmla="*/ 625 h 800"/>
              <a:gd name="T104" fmla="*/ 5385 w 6683"/>
              <a:gd name="T105" fmla="*/ 427 h 800"/>
              <a:gd name="T106" fmla="*/ 5502 w 6683"/>
              <a:gd name="T107" fmla="*/ 323 h 800"/>
              <a:gd name="T108" fmla="*/ 5610 w 6683"/>
              <a:gd name="T109" fmla="*/ 296 h 800"/>
              <a:gd name="T110" fmla="*/ 5419 w 6683"/>
              <a:gd name="T111" fmla="*/ 530 h 800"/>
              <a:gd name="T112" fmla="*/ 5830 w 6683"/>
              <a:gd name="T113" fmla="*/ 268 h 800"/>
              <a:gd name="T114" fmla="*/ 6009 w 6683"/>
              <a:gd name="T115" fmla="*/ 351 h 800"/>
              <a:gd name="T116" fmla="*/ 5864 w 6683"/>
              <a:gd name="T117" fmla="*/ 326 h 800"/>
              <a:gd name="T118" fmla="*/ 6195 w 6683"/>
              <a:gd name="T119" fmla="*/ 336 h 800"/>
              <a:gd name="T120" fmla="*/ 6194 w 6683"/>
              <a:gd name="T121" fmla="*/ 552 h 800"/>
              <a:gd name="T122" fmla="*/ 6102 w 6683"/>
              <a:gd name="T123" fmla="*/ 576 h 800"/>
              <a:gd name="T124" fmla="*/ 6122 w 6683"/>
              <a:gd name="T125" fmla="*/ 289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683" h="800" fill="norm" stroke="1" extrusionOk="0">
                <a:moveTo>
                  <a:pt x="6606" y="417"/>
                </a:moveTo>
                <a:lnTo>
                  <a:pt x="6606" y="404"/>
                </a:lnTo>
                <a:lnTo>
                  <a:pt x="6605" y="392"/>
                </a:lnTo>
                <a:lnTo>
                  <a:pt x="6604" y="381"/>
                </a:lnTo>
                <a:lnTo>
                  <a:pt x="6602" y="371"/>
                </a:lnTo>
                <a:lnTo>
                  <a:pt x="6600" y="363"/>
                </a:lnTo>
                <a:lnTo>
                  <a:pt x="6598" y="359"/>
                </a:lnTo>
                <a:lnTo>
                  <a:pt x="6597" y="355"/>
                </a:lnTo>
                <a:lnTo>
                  <a:pt x="6593" y="348"/>
                </a:lnTo>
                <a:lnTo>
                  <a:pt x="6589" y="342"/>
                </a:lnTo>
                <a:lnTo>
                  <a:pt x="6585" y="337"/>
                </a:lnTo>
                <a:lnTo>
                  <a:pt x="6579" y="333"/>
                </a:lnTo>
                <a:lnTo>
                  <a:pt x="6573" y="329"/>
                </a:lnTo>
                <a:lnTo>
                  <a:pt x="6567" y="326"/>
                </a:lnTo>
                <a:lnTo>
                  <a:pt x="6559" y="324"/>
                </a:lnTo>
                <a:lnTo>
                  <a:pt x="6551" y="322"/>
                </a:lnTo>
                <a:lnTo>
                  <a:pt x="6542" y="321"/>
                </a:lnTo>
                <a:lnTo>
                  <a:pt x="6532" y="321"/>
                </a:lnTo>
                <a:lnTo>
                  <a:pt x="6522" y="321"/>
                </a:lnTo>
                <a:lnTo>
                  <a:pt x="6513" y="322"/>
                </a:lnTo>
                <a:lnTo>
                  <a:pt x="6505" y="324"/>
                </a:lnTo>
                <a:lnTo>
                  <a:pt x="6497" y="327"/>
                </a:lnTo>
                <a:lnTo>
                  <a:pt x="6489" y="330"/>
                </a:lnTo>
                <a:lnTo>
                  <a:pt x="6483" y="334"/>
                </a:lnTo>
                <a:lnTo>
                  <a:pt x="6477" y="338"/>
                </a:lnTo>
                <a:lnTo>
                  <a:pt x="6475" y="341"/>
                </a:lnTo>
                <a:lnTo>
                  <a:pt x="6472" y="343"/>
                </a:lnTo>
                <a:lnTo>
                  <a:pt x="6470" y="346"/>
                </a:lnTo>
                <a:lnTo>
                  <a:pt x="6468" y="349"/>
                </a:lnTo>
                <a:lnTo>
                  <a:pt x="6464" y="356"/>
                </a:lnTo>
                <a:lnTo>
                  <a:pt x="6461" y="364"/>
                </a:lnTo>
                <a:lnTo>
                  <a:pt x="6459" y="373"/>
                </a:lnTo>
                <a:lnTo>
                  <a:pt x="6456" y="382"/>
                </a:lnTo>
                <a:lnTo>
                  <a:pt x="6456" y="388"/>
                </a:lnTo>
                <a:lnTo>
                  <a:pt x="6455" y="393"/>
                </a:lnTo>
                <a:lnTo>
                  <a:pt x="6454" y="404"/>
                </a:lnTo>
                <a:lnTo>
                  <a:pt x="6453" y="417"/>
                </a:lnTo>
                <a:lnTo>
                  <a:pt x="6606" y="417"/>
                </a:lnTo>
                <a:close/>
                <a:moveTo>
                  <a:pt x="6650" y="559"/>
                </a:moveTo>
                <a:lnTo>
                  <a:pt x="6670" y="557"/>
                </a:lnTo>
                <a:lnTo>
                  <a:pt x="6671" y="615"/>
                </a:lnTo>
                <a:lnTo>
                  <a:pt x="6651" y="619"/>
                </a:lnTo>
                <a:lnTo>
                  <a:pt x="6631" y="623"/>
                </a:lnTo>
                <a:lnTo>
                  <a:pt x="6594" y="628"/>
                </a:lnTo>
                <a:lnTo>
                  <a:pt x="6576" y="630"/>
                </a:lnTo>
                <a:lnTo>
                  <a:pt x="6559" y="631"/>
                </a:lnTo>
                <a:lnTo>
                  <a:pt x="6542" y="632"/>
                </a:lnTo>
                <a:lnTo>
                  <a:pt x="6526" y="632"/>
                </a:lnTo>
                <a:lnTo>
                  <a:pt x="6516" y="632"/>
                </a:lnTo>
                <a:lnTo>
                  <a:pt x="6506" y="631"/>
                </a:lnTo>
                <a:lnTo>
                  <a:pt x="6488" y="629"/>
                </a:lnTo>
                <a:lnTo>
                  <a:pt x="6479" y="628"/>
                </a:lnTo>
                <a:lnTo>
                  <a:pt x="6471" y="626"/>
                </a:lnTo>
                <a:lnTo>
                  <a:pt x="6463" y="624"/>
                </a:lnTo>
                <a:lnTo>
                  <a:pt x="6456" y="621"/>
                </a:lnTo>
                <a:lnTo>
                  <a:pt x="6449" y="618"/>
                </a:lnTo>
                <a:lnTo>
                  <a:pt x="6442" y="615"/>
                </a:lnTo>
                <a:lnTo>
                  <a:pt x="6436" y="611"/>
                </a:lnTo>
                <a:lnTo>
                  <a:pt x="6430" y="607"/>
                </a:lnTo>
                <a:lnTo>
                  <a:pt x="6425" y="603"/>
                </a:lnTo>
                <a:lnTo>
                  <a:pt x="6419" y="598"/>
                </a:lnTo>
                <a:lnTo>
                  <a:pt x="6414" y="593"/>
                </a:lnTo>
                <a:lnTo>
                  <a:pt x="6410" y="588"/>
                </a:lnTo>
                <a:lnTo>
                  <a:pt x="6406" y="582"/>
                </a:lnTo>
                <a:lnTo>
                  <a:pt x="6402" y="576"/>
                </a:lnTo>
                <a:lnTo>
                  <a:pt x="6398" y="570"/>
                </a:lnTo>
                <a:lnTo>
                  <a:pt x="6395" y="563"/>
                </a:lnTo>
                <a:lnTo>
                  <a:pt x="6391" y="556"/>
                </a:lnTo>
                <a:lnTo>
                  <a:pt x="6389" y="548"/>
                </a:lnTo>
                <a:lnTo>
                  <a:pt x="6384" y="531"/>
                </a:lnTo>
                <a:lnTo>
                  <a:pt x="6382" y="522"/>
                </a:lnTo>
                <a:lnTo>
                  <a:pt x="6380" y="513"/>
                </a:lnTo>
                <a:lnTo>
                  <a:pt x="6377" y="493"/>
                </a:lnTo>
                <a:lnTo>
                  <a:pt x="6375" y="471"/>
                </a:lnTo>
                <a:lnTo>
                  <a:pt x="6375" y="448"/>
                </a:lnTo>
                <a:lnTo>
                  <a:pt x="6376" y="425"/>
                </a:lnTo>
                <a:lnTo>
                  <a:pt x="6377" y="403"/>
                </a:lnTo>
                <a:lnTo>
                  <a:pt x="6379" y="393"/>
                </a:lnTo>
                <a:lnTo>
                  <a:pt x="6380" y="383"/>
                </a:lnTo>
                <a:lnTo>
                  <a:pt x="6385" y="364"/>
                </a:lnTo>
                <a:lnTo>
                  <a:pt x="6390" y="347"/>
                </a:lnTo>
                <a:lnTo>
                  <a:pt x="6393" y="339"/>
                </a:lnTo>
                <a:lnTo>
                  <a:pt x="6397" y="331"/>
                </a:lnTo>
                <a:lnTo>
                  <a:pt x="6401" y="324"/>
                </a:lnTo>
                <a:lnTo>
                  <a:pt x="6405" y="317"/>
                </a:lnTo>
                <a:lnTo>
                  <a:pt x="6409" y="310"/>
                </a:lnTo>
                <a:lnTo>
                  <a:pt x="6414" y="304"/>
                </a:lnTo>
                <a:lnTo>
                  <a:pt x="6419" y="298"/>
                </a:lnTo>
                <a:lnTo>
                  <a:pt x="6424" y="293"/>
                </a:lnTo>
                <a:lnTo>
                  <a:pt x="6430" y="288"/>
                </a:lnTo>
                <a:lnTo>
                  <a:pt x="6436" y="283"/>
                </a:lnTo>
                <a:lnTo>
                  <a:pt x="6442" y="279"/>
                </a:lnTo>
                <a:lnTo>
                  <a:pt x="6449" y="275"/>
                </a:lnTo>
                <a:lnTo>
                  <a:pt x="6456" y="271"/>
                </a:lnTo>
                <a:lnTo>
                  <a:pt x="6463" y="268"/>
                </a:lnTo>
                <a:lnTo>
                  <a:pt x="6470" y="265"/>
                </a:lnTo>
                <a:lnTo>
                  <a:pt x="6478" y="263"/>
                </a:lnTo>
                <a:lnTo>
                  <a:pt x="6486" y="261"/>
                </a:lnTo>
                <a:lnTo>
                  <a:pt x="6495" y="259"/>
                </a:lnTo>
                <a:lnTo>
                  <a:pt x="6504" y="258"/>
                </a:lnTo>
                <a:lnTo>
                  <a:pt x="6513" y="257"/>
                </a:lnTo>
                <a:lnTo>
                  <a:pt x="6523" y="256"/>
                </a:lnTo>
                <a:lnTo>
                  <a:pt x="6532" y="256"/>
                </a:lnTo>
                <a:lnTo>
                  <a:pt x="6541" y="256"/>
                </a:lnTo>
                <a:lnTo>
                  <a:pt x="6550" y="257"/>
                </a:lnTo>
                <a:lnTo>
                  <a:pt x="6559" y="258"/>
                </a:lnTo>
                <a:lnTo>
                  <a:pt x="6568" y="259"/>
                </a:lnTo>
                <a:lnTo>
                  <a:pt x="6576" y="260"/>
                </a:lnTo>
                <a:lnTo>
                  <a:pt x="6584" y="262"/>
                </a:lnTo>
                <a:lnTo>
                  <a:pt x="6591" y="264"/>
                </a:lnTo>
                <a:lnTo>
                  <a:pt x="6598" y="267"/>
                </a:lnTo>
                <a:lnTo>
                  <a:pt x="6612" y="272"/>
                </a:lnTo>
                <a:lnTo>
                  <a:pt x="6624" y="279"/>
                </a:lnTo>
                <a:lnTo>
                  <a:pt x="6630" y="283"/>
                </a:lnTo>
                <a:lnTo>
                  <a:pt x="6636" y="288"/>
                </a:lnTo>
                <a:lnTo>
                  <a:pt x="6641" y="292"/>
                </a:lnTo>
                <a:lnTo>
                  <a:pt x="6646" y="297"/>
                </a:lnTo>
                <a:lnTo>
                  <a:pt x="6650" y="303"/>
                </a:lnTo>
                <a:lnTo>
                  <a:pt x="6654" y="308"/>
                </a:lnTo>
                <a:lnTo>
                  <a:pt x="6658" y="314"/>
                </a:lnTo>
                <a:lnTo>
                  <a:pt x="6662" y="321"/>
                </a:lnTo>
                <a:lnTo>
                  <a:pt x="6669" y="334"/>
                </a:lnTo>
                <a:lnTo>
                  <a:pt x="6671" y="341"/>
                </a:lnTo>
                <a:lnTo>
                  <a:pt x="6674" y="349"/>
                </a:lnTo>
                <a:lnTo>
                  <a:pt x="6678" y="365"/>
                </a:lnTo>
                <a:lnTo>
                  <a:pt x="6680" y="374"/>
                </a:lnTo>
                <a:lnTo>
                  <a:pt x="6681" y="382"/>
                </a:lnTo>
                <a:lnTo>
                  <a:pt x="6682" y="392"/>
                </a:lnTo>
                <a:lnTo>
                  <a:pt x="6683" y="401"/>
                </a:lnTo>
                <a:lnTo>
                  <a:pt x="6683" y="411"/>
                </a:lnTo>
                <a:lnTo>
                  <a:pt x="6683" y="421"/>
                </a:lnTo>
                <a:lnTo>
                  <a:pt x="6678" y="477"/>
                </a:lnTo>
                <a:lnTo>
                  <a:pt x="6454" y="477"/>
                </a:lnTo>
                <a:lnTo>
                  <a:pt x="6455" y="488"/>
                </a:lnTo>
                <a:lnTo>
                  <a:pt x="6456" y="498"/>
                </a:lnTo>
                <a:lnTo>
                  <a:pt x="6457" y="507"/>
                </a:lnTo>
                <a:lnTo>
                  <a:pt x="6458" y="512"/>
                </a:lnTo>
                <a:lnTo>
                  <a:pt x="6459" y="516"/>
                </a:lnTo>
                <a:lnTo>
                  <a:pt x="6462" y="524"/>
                </a:lnTo>
                <a:lnTo>
                  <a:pt x="6465" y="531"/>
                </a:lnTo>
                <a:lnTo>
                  <a:pt x="6469" y="537"/>
                </a:lnTo>
                <a:lnTo>
                  <a:pt x="6471" y="540"/>
                </a:lnTo>
                <a:lnTo>
                  <a:pt x="6474" y="543"/>
                </a:lnTo>
                <a:lnTo>
                  <a:pt x="6479" y="548"/>
                </a:lnTo>
                <a:lnTo>
                  <a:pt x="6485" y="552"/>
                </a:lnTo>
                <a:lnTo>
                  <a:pt x="6492" y="555"/>
                </a:lnTo>
                <a:lnTo>
                  <a:pt x="6501" y="558"/>
                </a:lnTo>
                <a:lnTo>
                  <a:pt x="6506" y="560"/>
                </a:lnTo>
                <a:lnTo>
                  <a:pt x="6511" y="561"/>
                </a:lnTo>
                <a:lnTo>
                  <a:pt x="6521" y="562"/>
                </a:lnTo>
                <a:lnTo>
                  <a:pt x="6532" y="563"/>
                </a:lnTo>
                <a:lnTo>
                  <a:pt x="6544" y="564"/>
                </a:lnTo>
                <a:lnTo>
                  <a:pt x="6570" y="563"/>
                </a:lnTo>
                <a:lnTo>
                  <a:pt x="6596" y="563"/>
                </a:lnTo>
                <a:lnTo>
                  <a:pt x="6623" y="561"/>
                </a:lnTo>
                <a:lnTo>
                  <a:pt x="6650" y="559"/>
                </a:lnTo>
                <a:close/>
                <a:moveTo>
                  <a:pt x="128" y="0"/>
                </a:moveTo>
                <a:lnTo>
                  <a:pt x="626" y="0"/>
                </a:lnTo>
                <a:lnTo>
                  <a:pt x="1123" y="0"/>
                </a:lnTo>
                <a:lnTo>
                  <a:pt x="1123" y="672"/>
                </a:lnTo>
                <a:lnTo>
                  <a:pt x="995" y="800"/>
                </a:lnTo>
                <a:lnTo>
                  <a:pt x="497" y="800"/>
                </a:lnTo>
                <a:lnTo>
                  <a:pt x="0" y="800"/>
                </a:lnTo>
                <a:lnTo>
                  <a:pt x="0" y="128"/>
                </a:lnTo>
                <a:lnTo>
                  <a:pt x="128" y="0"/>
                </a:lnTo>
                <a:close/>
                <a:moveTo>
                  <a:pt x="609" y="698"/>
                </a:moveTo>
                <a:lnTo>
                  <a:pt x="548" y="601"/>
                </a:lnTo>
                <a:lnTo>
                  <a:pt x="553" y="597"/>
                </a:lnTo>
                <a:lnTo>
                  <a:pt x="559" y="594"/>
                </a:lnTo>
                <a:lnTo>
                  <a:pt x="564" y="590"/>
                </a:lnTo>
                <a:lnTo>
                  <a:pt x="568" y="585"/>
                </a:lnTo>
                <a:lnTo>
                  <a:pt x="573" y="581"/>
                </a:lnTo>
                <a:lnTo>
                  <a:pt x="577" y="576"/>
                </a:lnTo>
                <a:lnTo>
                  <a:pt x="585" y="567"/>
                </a:lnTo>
                <a:lnTo>
                  <a:pt x="592" y="556"/>
                </a:lnTo>
                <a:lnTo>
                  <a:pt x="598" y="545"/>
                </a:lnTo>
                <a:lnTo>
                  <a:pt x="604" y="533"/>
                </a:lnTo>
                <a:lnTo>
                  <a:pt x="609" y="520"/>
                </a:lnTo>
                <a:lnTo>
                  <a:pt x="613" y="506"/>
                </a:lnTo>
                <a:lnTo>
                  <a:pt x="617" y="491"/>
                </a:lnTo>
                <a:lnTo>
                  <a:pt x="620" y="475"/>
                </a:lnTo>
                <a:lnTo>
                  <a:pt x="623" y="458"/>
                </a:lnTo>
                <a:lnTo>
                  <a:pt x="625" y="440"/>
                </a:lnTo>
                <a:lnTo>
                  <a:pt x="626" y="421"/>
                </a:lnTo>
                <a:lnTo>
                  <a:pt x="627" y="411"/>
                </a:lnTo>
                <a:lnTo>
                  <a:pt x="627" y="401"/>
                </a:lnTo>
                <a:lnTo>
                  <a:pt x="627" y="380"/>
                </a:lnTo>
                <a:lnTo>
                  <a:pt x="627" y="364"/>
                </a:lnTo>
                <a:lnTo>
                  <a:pt x="627" y="348"/>
                </a:lnTo>
                <a:lnTo>
                  <a:pt x="625" y="319"/>
                </a:lnTo>
                <a:lnTo>
                  <a:pt x="623" y="305"/>
                </a:lnTo>
                <a:lnTo>
                  <a:pt x="621" y="291"/>
                </a:lnTo>
                <a:lnTo>
                  <a:pt x="619" y="278"/>
                </a:lnTo>
                <a:lnTo>
                  <a:pt x="616" y="266"/>
                </a:lnTo>
                <a:lnTo>
                  <a:pt x="613" y="254"/>
                </a:lnTo>
                <a:lnTo>
                  <a:pt x="610" y="243"/>
                </a:lnTo>
                <a:lnTo>
                  <a:pt x="606" y="232"/>
                </a:lnTo>
                <a:lnTo>
                  <a:pt x="602" y="222"/>
                </a:lnTo>
                <a:lnTo>
                  <a:pt x="598" y="212"/>
                </a:lnTo>
                <a:lnTo>
                  <a:pt x="593" y="203"/>
                </a:lnTo>
                <a:lnTo>
                  <a:pt x="588" y="194"/>
                </a:lnTo>
                <a:lnTo>
                  <a:pt x="583" y="186"/>
                </a:lnTo>
                <a:lnTo>
                  <a:pt x="577" y="178"/>
                </a:lnTo>
                <a:lnTo>
                  <a:pt x="571" y="171"/>
                </a:lnTo>
                <a:lnTo>
                  <a:pt x="564" y="165"/>
                </a:lnTo>
                <a:lnTo>
                  <a:pt x="555" y="158"/>
                </a:lnTo>
                <a:lnTo>
                  <a:pt x="547" y="153"/>
                </a:lnTo>
                <a:lnTo>
                  <a:pt x="539" y="148"/>
                </a:lnTo>
                <a:lnTo>
                  <a:pt x="530" y="143"/>
                </a:lnTo>
                <a:lnTo>
                  <a:pt x="521" y="139"/>
                </a:lnTo>
                <a:lnTo>
                  <a:pt x="511" y="135"/>
                </a:lnTo>
                <a:lnTo>
                  <a:pt x="500" y="132"/>
                </a:lnTo>
                <a:lnTo>
                  <a:pt x="489" y="129"/>
                </a:lnTo>
                <a:lnTo>
                  <a:pt x="478" y="127"/>
                </a:lnTo>
                <a:lnTo>
                  <a:pt x="466" y="125"/>
                </a:lnTo>
                <a:lnTo>
                  <a:pt x="453" y="124"/>
                </a:lnTo>
                <a:lnTo>
                  <a:pt x="440" y="123"/>
                </a:lnTo>
                <a:lnTo>
                  <a:pt x="426" y="123"/>
                </a:lnTo>
                <a:lnTo>
                  <a:pt x="413" y="123"/>
                </a:lnTo>
                <a:lnTo>
                  <a:pt x="400" y="124"/>
                </a:lnTo>
                <a:lnTo>
                  <a:pt x="387" y="125"/>
                </a:lnTo>
                <a:lnTo>
                  <a:pt x="375" y="127"/>
                </a:lnTo>
                <a:lnTo>
                  <a:pt x="363" y="129"/>
                </a:lnTo>
                <a:lnTo>
                  <a:pt x="352" y="132"/>
                </a:lnTo>
                <a:lnTo>
                  <a:pt x="342" y="135"/>
                </a:lnTo>
                <a:lnTo>
                  <a:pt x="332" y="139"/>
                </a:lnTo>
                <a:lnTo>
                  <a:pt x="322" y="143"/>
                </a:lnTo>
                <a:lnTo>
                  <a:pt x="313" y="148"/>
                </a:lnTo>
                <a:lnTo>
                  <a:pt x="305" y="153"/>
                </a:lnTo>
                <a:lnTo>
                  <a:pt x="297" y="159"/>
                </a:lnTo>
                <a:lnTo>
                  <a:pt x="290" y="165"/>
                </a:lnTo>
                <a:lnTo>
                  <a:pt x="283" y="172"/>
                </a:lnTo>
                <a:lnTo>
                  <a:pt x="276" y="179"/>
                </a:lnTo>
                <a:lnTo>
                  <a:pt x="270" y="186"/>
                </a:lnTo>
                <a:lnTo>
                  <a:pt x="265" y="195"/>
                </a:lnTo>
                <a:lnTo>
                  <a:pt x="260" y="203"/>
                </a:lnTo>
                <a:lnTo>
                  <a:pt x="255" y="212"/>
                </a:lnTo>
                <a:lnTo>
                  <a:pt x="251" y="222"/>
                </a:lnTo>
                <a:lnTo>
                  <a:pt x="247" y="233"/>
                </a:lnTo>
                <a:lnTo>
                  <a:pt x="243" y="243"/>
                </a:lnTo>
                <a:lnTo>
                  <a:pt x="240" y="255"/>
                </a:lnTo>
                <a:lnTo>
                  <a:pt x="237" y="267"/>
                </a:lnTo>
                <a:lnTo>
                  <a:pt x="232" y="292"/>
                </a:lnTo>
                <a:lnTo>
                  <a:pt x="230" y="305"/>
                </a:lnTo>
                <a:lnTo>
                  <a:pt x="228" y="319"/>
                </a:lnTo>
                <a:lnTo>
                  <a:pt x="227" y="334"/>
                </a:lnTo>
                <a:lnTo>
                  <a:pt x="226" y="349"/>
                </a:lnTo>
                <a:lnTo>
                  <a:pt x="226" y="364"/>
                </a:lnTo>
                <a:lnTo>
                  <a:pt x="225" y="380"/>
                </a:lnTo>
                <a:lnTo>
                  <a:pt x="226" y="396"/>
                </a:lnTo>
                <a:lnTo>
                  <a:pt x="226" y="412"/>
                </a:lnTo>
                <a:lnTo>
                  <a:pt x="228" y="441"/>
                </a:lnTo>
                <a:lnTo>
                  <a:pt x="230" y="455"/>
                </a:lnTo>
                <a:lnTo>
                  <a:pt x="232" y="469"/>
                </a:lnTo>
                <a:lnTo>
                  <a:pt x="236" y="494"/>
                </a:lnTo>
                <a:lnTo>
                  <a:pt x="239" y="505"/>
                </a:lnTo>
                <a:lnTo>
                  <a:pt x="243" y="516"/>
                </a:lnTo>
                <a:lnTo>
                  <a:pt x="244" y="522"/>
                </a:lnTo>
                <a:lnTo>
                  <a:pt x="246" y="527"/>
                </a:lnTo>
                <a:lnTo>
                  <a:pt x="250" y="537"/>
                </a:lnTo>
                <a:lnTo>
                  <a:pt x="255" y="546"/>
                </a:lnTo>
                <a:lnTo>
                  <a:pt x="259" y="555"/>
                </a:lnTo>
                <a:lnTo>
                  <a:pt x="264" y="564"/>
                </a:lnTo>
                <a:lnTo>
                  <a:pt x="270" y="572"/>
                </a:lnTo>
                <a:lnTo>
                  <a:pt x="275" y="579"/>
                </a:lnTo>
                <a:lnTo>
                  <a:pt x="282" y="586"/>
                </a:lnTo>
                <a:lnTo>
                  <a:pt x="289" y="592"/>
                </a:lnTo>
                <a:lnTo>
                  <a:pt x="296" y="598"/>
                </a:lnTo>
                <a:lnTo>
                  <a:pt x="304" y="603"/>
                </a:lnTo>
                <a:lnTo>
                  <a:pt x="312" y="608"/>
                </a:lnTo>
                <a:lnTo>
                  <a:pt x="321" y="613"/>
                </a:lnTo>
                <a:lnTo>
                  <a:pt x="331" y="617"/>
                </a:lnTo>
                <a:lnTo>
                  <a:pt x="341" y="620"/>
                </a:lnTo>
                <a:lnTo>
                  <a:pt x="352" y="624"/>
                </a:lnTo>
                <a:lnTo>
                  <a:pt x="363" y="626"/>
                </a:lnTo>
                <a:lnTo>
                  <a:pt x="374" y="628"/>
                </a:lnTo>
                <a:lnTo>
                  <a:pt x="387" y="630"/>
                </a:lnTo>
                <a:lnTo>
                  <a:pt x="399" y="631"/>
                </a:lnTo>
                <a:lnTo>
                  <a:pt x="412" y="632"/>
                </a:lnTo>
                <a:lnTo>
                  <a:pt x="426" y="632"/>
                </a:lnTo>
                <a:lnTo>
                  <a:pt x="440" y="632"/>
                </a:lnTo>
                <a:lnTo>
                  <a:pt x="452" y="631"/>
                </a:lnTo>
                <a:lnTo>
                  <a:pt x="462" y="630"/>
                </a:lnTo>
                <a:lnTo>
                  <a:pt x="470" y="628"/>
                </a:lnTo>
                <a:lnTo>
                  <a:pt x="534" y="733"/>
                </a:lnTo>
                <a:lnTo>
                  <a:pt x="609" y="698"/>
                </a:lnTo>
                <a:close/>
                <a:moveTo>
                  <a:pt x="819" y="632"/>
                </a:moveTo>
                <a:lnTo>
                  <a:pt x="833" y="631"/>
                </a:lnTo>
                <a:lnTo>
                  <a:pt x="850" y="630"/>
                </a:lnTo>
                <a:lnTo>
                  <a:pt x="870" y="627"/>
                </a:lnTo>
                <a:lnTo>
                  <a:pt x="893" y="623"/>
                </a:lnTo>
                <a:lnTo>
                  <a:pt x="889" y="560"/>
                </a:lnTo>
                <a:lnTo>
                  <a:pt x="830" y="562"/>
                </a:lnTo>
                <a:lnTo>
                  <a:pt x="824" y="562"/>
                </a:lnTo>
                <a:lnTo>
                  <a:pt x="818" y="561"/>
                </a:lnTo>
                <a:lnTo>
                  <a:pt x="813" y="560"/>
                </a:lnTo>
                <a:lnTo>
                  <a:pt x="808" y="559"/>
                </a:lnTo>
                <a:lnTo>
                  <a:pt x="805" y="557"/>
                </a:lnTo>
                <a:lnTo>
                  <a:pt x="801" y="554"/>
                </a:lnTo>
                <a:lnTo>
                  <a:pt x="799" y="551"/>
                </a:lnTo>
                <a:lnTo>
                  <a:pt x="797" y="548"/>
                </a:lnTo>
                <a:lnTo>
                  <a:pt x="795" y="544"/>
                </a:lnTo>
                <a:lnTo>
                  <a:pt x="794" y="539"/>
                </a:lnTo>
                <a:lnTo>
                  <a:pt x="793" y="533"/>
                </a:lnTo>
                <a:lnTo>
                  <a:pt x="792" y="526"/>
                </a:lnTo>
                <a:lnTo>
                  <a:pt x="791" y="510"/>
                </a:lnTo>
                <a:lnTo>
                  <a:pt x="790" y="489"/>
                </a:lnTo>
                <a:lnTo>
                  <a:pt x="790" y="331"/>
                </a:lnTo>
                <a:lnTo>
                  <a:pt x="890" y="331"/>
                </a:lnTo>
                <a:lnTo>
                  <a:pt x="890" y="264"/>
                </a:lnTo>
                <a:lnTo>
                  <a:pt x="790" y="264"/>
                </a:lnTo>
                <a:lnTo>
                  <a:pt x="790" y="160"/>
                </a:lnTo>
                <a:lnTo>
                  <a:pt x="713" y="160"/>
                </a:lnTo>
                <a:lnTo>
                  <a:pt x="713" y="264"/>
                </a:lnTo>
                <a:lnTo>
                  <a:pt x="667" y="264"/>
                </a:lnTo>
                <a:lnTo>
                  <a:pt x="667" y="331"/>
                </a:lnTo>
                <a:lnTo>
                  <a:pt x="713" y="331"/>
                </a:lnTo>
                <a:lnTo>
                  <a:pt x="713" y="498"/>
                </a:lnTo>
                <a:lnTo>
                  <a:pt x="713" y="517"/>
                </a:lnTo>
                <a:lnTo>
                  <a:pt x="714" y="534"/>
                </a:lnTo>
                <a:lnTo>
                  <a:pt x="716" y="549"/>
                </a:lnTo>
                <a:lnTo>
                  <a:pt x="718" y="563"/>
                </a:lnTo>
                <a:lnTo>
                  <a:pt x="722" y="576"/>
                </a:lnTo>
                <a:lnTo>
                  <a:pt x="725" y="587"/>
                </a:lnTo>
                <a:lnTo>
                  <a:pt x="730" y="596"/>
                </a:lnTo>
                <a:lnTo>
                  <a:pt x="735" y="604"/>
                </a:lnTo>
                <a:lnTo>
                  <a:pt x="742" y="611"/>
                </a:lnTo>
                <a:lnTo>
                  <a:pt x="745" y="614"/>
                </a:lnTo>
                <a:lnTo>
                  <a:pt x="749" y="616"/>
                </a:lnTo>
                <a:lnTo>
                  <a:pt x="758" y="621"/>
                </a:lnTo>
                <a:lnTo>
                  <a:pt x="768" y="625"/>
                </a:lnTo>
                <a:lnTo>
                  <a:pt x="773" y="627"/>
                </a:lnTo>
                <a:lnTo>
                  <a:pt x="779" y="628"/>
                </a:lnTo>
                <a:lnTo>
                  <a:pt x="791" y="630"/>
                </a:lnTo>
                <a:lnTo>
                  <a:pt x="805" y="632"/>
                </a:lnTo>
                <a:lnTo>
                  <a:pt x="819" y="632"/>
                </a:lnTo>
                <a:close/>
                <a:moveTo>
                  <a:pt x="426" y="193"/>
                </a:moveTo>
                <a:lnTo>
                  <a:pt x="435" y="193"/>
                </a:lnTo>
                <a:lnTo>
                  <a:pt x="443" y="194"/>
                </a:lnTo>
                <a:lnTo>
                  <a:pt x="457" y="196"/>
                </a:lnTo>
                <a:lnTo>
                  <a:pt x="464" y="197"/>
                </a:lnTo>
                <a:lnTo>
                  <a:pt x="471" y="199"/>
                </a:lnTo>
                <a:lnTo>
                  <a:pt x="477" y="201"/>
                </a:lnTo>
                <a:lnTo>
                  <a:pt x="483" y="204"/>
                </a:lnTo>
                <a:lnTo>
                  <a:pt x="489" y="207"/>
                </a:lnTo>
                <a:lnTo>
                  <a:pt x="494" y="210"/>
                </a:lnTo>
                <a:lnTo>
                  <a:pt x="499" y="214"/>
                </a:lnTo>
                <a:lnTo>
                  <a:pt x="501" y="216"/>
                </a:lnTo>
                <a:lnTo>
                  <a:pt x="504" y="218"/>
                </a:lnTo>
                <a:lnTo>
                  <a:pt x="508" y="222"/>
                </a:lnTo>
                <a:lnTo>
                  <a:pt x="512" y="227"/>
                </a:lnTo>
                <a:lnTo>
                  <a:pt x="519" y="237"/>
                </a:lnTo>
                <a:lnTo>
                  <a:pt x="525" y="249"/>
                </a:lnTo>
                <a:lnTo>
                  <a:pt x="527" y="256"/>
                </a:lnTo>
                <a:lnTo>
                  <a:pt x="530" y="263"/>
                </a:lnTo>
                <a:lnTo>
                  <a:pt x="534" y="279"/>
                </a:lnTo>
                <a:lnTo>
                  <a:pt x="537" y="296"/>
                </a:lnTo>
                <a:lnTo>
                  <a:pt x="540" y="314"/>
                </a:lnTo>
                <a:lnTo>
                  <a:pt x="542" y="335"/>
                </a:lnTo>
                <a:lnTo>
                  <a:pt x="543" y="357"/>
                </a:lnTo>
                <a:lnTo>
                  <a:pt x="544" y="381"/>
                </a:lnTo>
                <a:lnTo>
                  <a:pt x="543" y="405"/>
                </a:lnTo>
                <a:lnTo>
                  <a:pt x="542" y="427"/>
                </a:lnTo>
                <a:lnTo>
                  <a:pt x="540" y="447"/>
                </a:lnTo>
                <a:lnTo>
                  <a:pt x="538" y="465"/>
                </a:lnTo>
                <a:lnTo>
                  <a:pt x="534" y="482"/>
                </a:lnTo>
                <a:lnTo>
                  <a:pt x="530" y="497"/>
                </a:lnTo>
                <a:lnTo>
                  <a:pt x="528" y="503"/>
                </a:lnTo>
                <a:lnTo>
                  <a:pt x="525" y="510"/>
                </a:lnTo>
                <a:lnTo>
                  <a:pt x="519" y="521"/>
                </a:lnTo>
                <a:lnTo>
                  <a:pt x="516" y="526"/>
                </a:lnTo>
                <a:lnTo>
                  <a:pt x="513" y="531"/>
                </a:lnTo>
                <a:lnTo>
                  <a:pt x="509" y="535"/>
                </a:lnTo>
                <a:lnTo>
                  <a:pt x="505" y="539"/>
                </a:lnTo>
                <a:lnTo>
                  <a:pt x="500" y="543"/>
                </a:lnTo>
                <a:lnTo>
                  <a:pt x="495" y="546"/>
                </a:lnTo>
                <a:lnTo>
                  <a:pt x="490" y="549"/>
                </a:lnTo>
                <a:lnTo>
                  <a:pt x="484" y="552"/>
                </a:lnTo>
                <a:lnTo>
                  <a:pt x="478" y="554"/>
                </a:lnTo>
                <a:lnTo>
                  <a:pt x="472" y="556"/>
                </a:lnTo>
                <a:lnTo>
                  <a:pt x="458" y="560"/>
                </a:lnTo>
                <a:lnTo>
                  <a:pt x="443" y="562"/>
                </a:lnTo>
                <a:lnTo>
                  <a:pt x="435" y="562"/>
                </a:lnTo>
                <a:lnTo>
                  <a:pt x="426" y="562"/>
                </a:lnTo>
                <a:lnTo>
                  <a:pt x="418" y="562"/>
                </a:lnTo>
                <a:lnTo>
                  <a:pt x="410" y="562"/>
                </a:lnTo>
                <a:lnTo>
                  <a:pt x="402" y="561"/>
                </a:lnTo>
                <a:lnTo>
                  <a:pt x="394" y="560"/>
                </a:lnTo>
                <a:lnTo>
                  <a:pt x="381" y="556"/>
                </a:lnTo>
                <a:lnTo>
                  <a:pt x="374" y="554"/>
                </a:lnTo>
                <a:lnTo>
                  <a:pt x="368" y="552"/>
                </a:lnTo>
                <a:lnTo>
                  <a:pt x="363" y="549"/>
                </a:lnTo>
                <a:lnTo>
                  <a:pt x="357" y="546"/>
                </a:lnTo>
                <a:lnTo>
                  <a:pt x="352" y="542"/>
                </a:lnTo>
                <a:lnTo>
                  <a:pt x="348" y="539"/>
                </a:lnTo>
                <a:lnTo>
                  <a:pt x="343" y="534"/>
                </a:lnTo>
                <a:lnTo>
                  <a:pt x="339" y="530"/>
                </a:lnTo>
                <a:lnTo>
                  <a:pt x="336" y="525"/>
                </a:lnTo>
                <a:lnTo>
                  <a:pt x="333" y="520"/>
                </a:lnTo>
                <a:lnTo>
                  <a:pt x="330" y="515"/>
                </a:lnTo>
                <a:lnTo>
                  <a:pt x="327" y="509"/>
                </a:lnTo>
                <a:lnTo>
                  <a:pt x="322" y="496"/>
                </a:lnTo>
                <a:lnTo>
                  <a:pt x="318" y="481"/>
                </a:lnTo>
                <a:lnTo>
                  <a:pt x="314" y="464"/>
                </a:lnTo>
                <a:lnTo>
                  <a:pt x="312" y="446"/>
                </a:lnTo>
                <a:lnTo>
                  <a:pt x="310" y="426"/>
                </a:lnTo>
                <a:lnTo>
                  <a:pt x="309" y="404"/>
                </a:lnTo>
                <a:lnTo>
                  <a:pt x="308" y="380"/>
                </a:lnTo>
                <a:lnTo>
                  <a:pt x="309" y="356"/>
                </a:lnTo>
                <a:lnTo>
                  <a:pt x="310" y="334"/>
                </a:lnTo>
                <a:lnTo>
                  <a:pt x="312" y="314"/>
                </a:lnTo>
                <a:lnTo>
                  <a:pt x="314" y="295"/>
                </a:lnTo>
                <a:lnTo>
                  <a:pt x="318" y="278"/>
                </a:lnTo>
                <a:lnTo>
                  <a:pt x="322" y="263"/>
                </a:lnTo>
                <a:lnTo>
                  <a:pt x="327" y="249"/>
                </a:lnTo>
                <a:lnTo>
                  <a:pt x="330" y="243"/>
                </a:lnTo>
                <a:lnTo>
                  <a:pt x="333" y="237"/>
                </a:lnTo>
                <a:lnTo>
                  <a:pt x="337" y="232"/>
                </a:lnTo>
                <a:lnTo>
                  <a:pt x="340" y="227"/>
                </a:lnTo>
                <a:lnTo>
                  <a:pt x="344" y="222"/>
                </a:lnTo>
                <a:lnTo>
                  <a:pt x="349" y="218"/>
                </a:lnTo>
                <a:lnTo>
                  <a:pt x="358" y="210"/>
                </a:lnTo>
                <a:lnTo>
                  <a:pt x="364" y="207"/>
                </a:lnTo>
                <a:lnTo>
                  <a:pt x="369" y="204"/>
                </a:lnTo>
                <a:lnTo>
                  <a:pt x="381" y="199"/>
                </a:lnTo>
                <a:lnTo>
                  <a:pt x="388" y="197"/>
                </a:lnTo>
                <a:lnTo>
                  <a:pt x="395" y="196"/>
                </a:lnTo>
                <a:lnTo>
                  <a:pt x="402" y="194"/>
                </a:lnTo>
                <a:lnTo>
                  <a:pt x="410" y="194"/>
                </a:lnTo>
                <a:lnTo>
                  <a:pt x="418" y="193"/>
                </a:lnTo>
                <a:lnTo>
                  <a:pt x="426" y="193"/>
                </a:lnTo>
                <a:close/>
                <a:moveTo>
                  <a:pt x="1572" y="632"/>
                </a:moveTo>
                <a:lnTo>
                  <a:pt x="1559" y="632"/>
                </a:lnTo>
                <a:lnTo>
                  <a:pt x="1545" y="631"/>
                </a:lnTo>
                <a:lnTo>
                  <a:pt x="1533" y="630"/>
                </a:lnTo>
                <a:lnTo>
                  <a:pt x="1520" y="628"/>
                </a:lnTo>
                <a:lnTo>
                  <a:pt x="1509" y="626"/>
                </a:lnTo>
                <a:lnTo>
                  <a:pt x="1498" y="624"/>
                </a:lnTo>
                <a:lnTo>
                  <a:pt x="1487" y="620"/>
                </a:lnTo>
                <a:lnTo>
                  <a:pt x="1477" y="617"/>
                </a:lnTo>
                <a:lnTo>
                  <a:pt x="1467" y="613"/>
                </a:lnTo>
                <a:lnTo>
                  <a:pt x="1458" y="608"/>
                </a:lnTo>
                <a:lnTo>
                  <a:pt x="1450" y="603"/>
                </a:lnTo>
                <a:lnTo>
                  <a:pt x="1442" y="598"/>
                </a:lnTo>
                <a:lnTo>
                  <a:pt x="1435" y="592"/>
                </a:lnTo>
                <a:lnTo>
                  <a:pt x="1431" y="589"/>
                </a:lnTo>
                <a:lnTo>
                  <a:pt x="1428" y="586"/>
                </a:lnTo>
                <a:lnTo>
                  <a:pt x="1421" y="579"/>
                </a:lnTo>
                <a:lnTo>
                  <a:pt x="1416" y="572"/>
                </a:lnTo>
                <a:lnTo>
                  <a:pt x="1410" y="564"/>
                </a:lnTo>
                <a:lnTo>
                  <a:pt x="1405" y="555"/>
                </a:lnTo>
                <a:lnTo>
                  <a:pt x="1401" y="546"/>
                </a:lnTo>
                <a:lnTo>
                  <a:pt x="1396" y="537"/>
                </a:lnTo>
                <a:lnTo>
                  <a:pt x="1392" y="527"/>
                </a:lnTo>
                <a:lnTo>
                  <a:pt x="1389" y="516"/>
                </a:lnTo>
                <a:lnTo>
                  <a:pt x="1385" y="505"/>
                </a:lnTo>
                <a:lnTo>
                  <a:pt x="1382" y="494"/>
                </a:lnTo>
                <a:lnTo>
                  <a:pt x="1380" y="481"/>
                </a:lnTo>
                <a:lnTo>
                  <a:pt x="1378" y="469"/>
                </a:lnTo>
                <a:lnTo>
                  <a:pt x="1376" y="455"/>
                </a:lnTo>
                <a:lnTo>
                  <a:pt x="1374" y="441"/>
                </a:lnTo>
                <a:lnTo>
                  <a:pt x="1373" y="427"/>
                </a:lnTo>
                <a:lnTo>
                  <a:pt x="1372" y="412"/>
                </a:lnTo>
                <a:lnTo>
                  <a:pt x="1372" y="396"/>
                </a:lnTo>
                <a:lnTo>
                  <a:pt x="1371" y="380"/>
                </a:lnTo>
                <a:lnTo>
                  <a:pt x="1372" y="364"/>
                </a:lnTo>
                <a:lnTo>
                  <a:pt x="1372" y="349"/>
                </a:lnTo>
                <a:lnTo>
                  <a:pt x="1374" y="319"/>
                </a:lnTo>
                <a:lnTo>
                  <a:pt x="1376" y="305"/>
                </a:lnTo>
                <a:lnTo>
                  <a:pt x="1378" y="292"/>
                </a:lnTo>
                <a:lnTo>
                  <a:pt x="1380" y="279"/>
                </a:lnTo>
                <a:lnTo>
                  <a:pt x="1383" y="267"/>
                </a:lnTo>
                <a:lnTo>
                  <a:pt x="1386" y="255"/>
                </a:lnTo>
                <a:lnTo>
                  <a:pt x="1389" y="243"/>
                </a:lnTo>
                <a:lnTo>
                  <a:pt x="1393" y="233"/>
                </a:lnTo>
                <a:lnTo>
                  <a:pt x="1397" y="222"/>
                </a:lnTo>
                <a:lnTo>
                  <a:pt x="1401" y="212"/>
                </a:lnTo>
                <a:lnTo>
                  <a:pt x="1406" y="203"/>
                </a:lnTo>
                <a:lnTo>
                  <a:pt x="1411" y="195"/>
                </a:lnTo>
                <a:lnTo>
                  <a:pt x="1416" y="186"/>
                </a:lnTo>
                <a:lnTo>
                  <a:pt x="1419" y="182"/>
                </a:lnTo>
                <a:lnTo>
                  <a:pt x="1422" y="179"/>
                </a:lnTo>
                <a:lnTo>
                  <a:pt x="1429" y="172"/>
                </a:lnTo>
                <a:lnTo>
                  <a:pt x="1436" y="165"/>
                </a:lnTo>
                <a:lnTo>
                  <a:pt x="1443" y="159"/>
                </a:lnTo>
                <a:lnTo>
                  <a:pt x="1451" y="153"/>
                </a:lnTo>
                <a:lnTo>
                  <a:pt x="1459" y="148"/>
                </a:lnTo>
                <a:lnTo>
                  <a:pt x="1468" y="143"/>
                </a:lnTo>
                <a:lnTo>
                  <a:pt x="1478" y="139"/>
                </a:lnTo>
                <a:lnTo>
                  <a:pt x="1488" y="135"/>
                </a:lnTo>
                <a:lnTo>
                  <a:pt x="1498" y="132"/>
                </a:lnTo>
                <a:lnTo>
                  <a:pt x="1509" y="129"/>
                </a:lnTo>
                <a:lnTo>
                  <a:pt x="1521" y="127"/>
                </a:lnTo>
                <a:lnTo>
                  <a:pt x="1533" y="125"/>
                </a:lnTo>
                <a:lnTo>
                  <a:pt x="1546" y="124"/>
                </a:lnTo>
                <a:lnTo>
                  <a:pt x="1559" y="123"/>
                </a:lnTo>
                <a:lnTo>
                  <a:pt x="1572" y="123"/>
                </a:lnTo>
                <a:lnTo>
                  <a:pt x="1586" y="123"/>
                </a:lnTo>
                <a:lnTo>
                  <a:pt x="1599" y="124"/>
                </a:lnTo>
                <a:lnTo>
                  <a:pt x="1612" y="125"/>
                </a:lnTo>
                <a:lnTo>
                  <a:pt x="1624" y="127"/>
                </a:lnTo>
                <a:lnTo>
                  <a:pt x="1635" y="129"/>
                </a:lnTo>
                <a:lnTo>
                  <a:pt x="1646" y="132"/>
                </a:lnTo>
                <a:lnTo>
                  <a:pt x="1657" y="135"/>
                </a:lnTo>
                <a:lnTo>
                  <a:pt x="1667" y="139"/>
                </a:lnTo>
                <a:lnTo>
                  <a:pt x="1677" y="143"/>
                </a:lnTo>
                <a:lnTo>
                  <a:pt x="1686" y="148"/>
                </a:lnTo>
                <a:lnTo>
                  <a:pt x="1694" y="153"/>
                </a:lnTo>
                <a:lnTo>
                  <a:pt x="1702" y="158"/>
                </a:lnTo>
                <a:lnTo>
                  <a:pt x="1710" y="165"/>
                </a:lnTo>
                <a:lnTo>
                  <a:pt x="1713" y="168"/>
                </a:lnTo>
                <a:lnTo>
                  <a:pt x="1717" y="171"/>
                </a:lnTo>
                <a:lnTo>
                  <a:pt x="1723" y="178"/>
                </a:lnTo>
                <a:lnTo>
                  <a:pt x="1729" y="186"/>
                </a:lnTo>
                <a:lnTo>
                  <a:pt x="1734" y="194"/>
                </a:lnTo>
                <a:lnTo>
                  <a:pt x="1739" y="203"/>
                </a:lnTo>
                <a:lnTo>
                  <a:pt x="1744" y="212"/>
                </a:lnTo>
                <a:lnTo>
                  <a:pt x="1748" y="222"/>
                </a:lnTo>
                <a:lnTo>
                  <a:pt x="1756" y="243"/>
                </a:lnTo>
                <a:lnTo>
                  <a:pt x="1759" y="254"/>
                </a:lnTo>
                <a:lnTo>
                  <a:pt x="1762" y="266"/>
                </a:lnTo>
                <a:lnTo>
                  <a:pt x="1767" y="291"/>
                </a:lnTo>
                <a:lnTo>
                  <a:pt x="1769" y="305"/>
                </a:lnTo>
                <a:lnTo>
                  <a:pt x="1771" y="319"/>
                </a:lnTo>
                <a:lnTo>
                  <a:pt x="1772" y="333"/>
                </a:lnTo>
                <a:lnTo>
                  <a:pt x="1773" y="348"/>
                </a:lnTo>
                <a:lnTo>
                  <a:pt x="1773" y="364"/>
                </a:lnTo>
                <a:lnTo>
                  <a:pt x="1773" y="380"/>
                </a:lnTo>
                <a:lnTo>
                  <a:pt x="1773" y="401"/>
                </a:lnTo>
                <a:lnTo>
                  <a:pt x="1772" y="421"/>
                </a:lnTo>
                <a:lnTo>
                  <a:pt x="1771" y="440"/>
                </a:lnTo>
                <a:lnTo>
                  <a:pt x="1769" y="458"/>
                </a:lnTo>
                <a:lnTo>
                  <a:pt x="1766" y="475"/>
                </a:lnTo>
                <a:lnTo>
                  <a:pt x="1763" y="491"/>
                </a:lnTo>
                <a:lnTo>
                  <a:pt x="1759" y="506"/>
                </a:lnTo>
                <a:lnTo>
                  <a:pt x="1755" y="520"/>
                </a:lnTo>
                <a:lnTo>
                  <a:pt x="1750" y="533"/>
                </a:lnTo>
                <a:lnTo>
                  <a:pt x="1744" y="545"/>
                </a:lnTo>
                <a:lnTo>
                  <a:pt x="1738" y="556"/>
                </a:lnTo>
                <a:lnTo>
                  <a:pt x="1735" y="562"/>
                </a:lnTo>
                <a:lnTo>
                  <a:pt x="1731" y="567"/>
                </a:lnTo>
                <a:lnTo>
                  <a:pt x="1727" y="572"/>
                </a:lnTo>
                <a:lnTo>
                  <a:pt x="1723" y="576"/>
                </a:lnTo>
                <a:lnTo>
                  <a:pt x="1714" y="585"/>
                </a:lnTo>
                <a:lnTo>
                  <a:pt x="1705" y="594"/>
                </a:lnTo>
                <a:lnTo>
                  <a:pt x="1695" y="601"/>
                </a:lnTo>
                <a:lnTo>
                  <a:pt x="1755" y="698"/>
                </a:lnTo>
                <a:lnTo>
                  <a:pt x="1681" y="733"/>
                </a:lnTo>
                <a:lnTo>
                  <a:pt x="1616" y="628"/>
                </a:lnTo>
                <a:lnTo>
                  <a:pt x="1608" y="630"/>
                </a:lnTo>
                <a:lnTo>
                  <a:pt x="1598" y="631"/>
                </a:lnTo>
                <a:lnTo>
                  <a:pt x="1593" y="631"/>
                </a:lnTo>
                <a:lnTo>
                  <a:pt x="1586" y="632"/>
                </a:lnTo>
                <a:lnTo>
                  <a:pt x="1572" y="632"/>
                </a:lnTo>
                <a:close/>
                <a:moveTo>
                  <a:pt x="1479" y="520"/>
                </a:moveTo>
                <a:lnTo>
                  <a:pt x="1482" y="525"/>
                </a:lnTo>
                <a:lnTo>
                  <a:pt x="1486" y="530"/>
                </a:lnTo>
                <a:lnTo>
                  <a:pt x="1489" y="534"/>
                </a:lnTo>
                <a:lnTo>
                  <a:pt x="1494" y="539"/>
                </a:lnTo>
                <a:lnTo>
                  <a:pt x="1498" y="542"/>
                </a:lnTo>
                <a:lnTo>
                  <a:pt x="1503" y="546"/>
                </a:lnTo>
                <a:lnTo>
                  <a:pt x="1509" y="549"/>
                </a:lnTo>
                <a:lnTo>
                  <a:pt x="1514" y="552"/>
                </a:lnTo>
                <a:lnTo>
                  <a:pt x="1520" y="554"/>
                </a:lnTo>
                <a:lnTo>
                  <a:pt x="1527" y="556"/>
                </a:lnTo>
                <a:lnTo>
                  <a:pt x="1533" y="558"/>
                </a:lnTo>
                <a:lnTo>
                  <a:pt x="1541" y="560"/>
                </a:lnTo>
                <a:lnTo>
                  <a:pt x="1548" y="561"/>
                </a:lnTo>
                <a:lnTo>
                  <a:pt x="1556" y="562"/>
                </a:lnTo>
                <a:lnTo>
                  <a:pt x="1564" y="562"/>
                </a:lnTo>
                <a:lnTo>
                  <a:pt x="1572" y="562"/>
                </a:lnTo>
                <a:lnTo>
                  <a:pt x="1581" y="562"/>
                </a:lnTo>
                <a:lnTo>
                  <a:pt x="1589" y="562"/>
                </a:lnTo>
                <a:lnTo>
                  <a:pt x="1597" y="561"/>
                </a:lnTo>
                <a:lnTo>
                  <a:pt x="1604" y="560"/>
                </a:lnTo>
                <a:lnTo>
                  <a:pt x="1611" y="558"/>
                </a:lnTo>
                <a:lnTo>
                  <a:pt x="1618" y="556"/>
                </a:lnTo>
                <a:lnTo>
                  <a:pt x="1624" y="554"/>
                </a:lnTo>
                <a:lnTo>
                  <a:pt x="1630" y="552"/>
                </a:lnTo>
                <a:lnTo>
                  <a:pt x="1636" y="549"/>
                </a:lnTo>
                <a:lnTo>
                  <a:pt x="1641" y="546"/>
                </a:lnTo>
                <a:lnTo>
                  <a:pt x="1651" y="539"/>
                </a:lnTo>
                <a:lnTo>
                  <a:pt x="1655" y="535"/>
                </a:lnTo>
                <a:lnTo>
                  <a:pt x="1659" y="531"/>
                </a:lnTo>
                <a:lnTo>
                  <a:pt x="1662" y="526"/>
                </a:lnTo>
                <a:lnTo>
                  <a:pt x="1666" y="521"/>
                </a:lnTo>
                <a:lnTo>
                  <a:pt x="1672" y="510"/>
                </a:lnTo>
                <a:lnTo>
                  <a:pt x="1677" y="497"/>
                </a:lnTo>
                <a:lnTo>
                  <a:pt x="1681" y="482"/>
                </a:lnTo>
                <a:lnTo>
                  <a:pt x="1685" y="465"/>
                </a:lnTo>
                <a:lnTo>
                  <a:pt x="1687" y="447"/>
                </a:lnTo>
                <a:lnTo>
                  <a:pt x="1689" y="427"/>
                </a:lnTo>
                <a:lnTo>
                  <a:pt x="1690" y="405"/>
                </a:lnTo>
                <a:lnTo>
                  <a:pt x="1691" y="381"/>
                </a:lnTo>
                <a:lnTo>
                  <a:pt x="1690" y="357"/>
                </a:lnTo>
                <a:lnTo>
                  <a:pt x="1689" y="335"/>
                </a:lnTo>
                <a:lnTo>
                  <a:pt x="1687" y="314"/>
                </a:lnTo>
                <a:lnTo>
                  <a:pt x="1684" y="296"/>
                </a:lnTo>
                <a:lnTo>
                  <a:pt x="1681" y="279"/>
                </a:lnTo>
                <a:lnTo>
                  <a:pt x="1677" y="263"/>
                </a:lnTo>
                <a:lnTo>
                  <a:pt x="1672" y="249"/>
                </a:lnTo>
                <a:lnTo>
                  <a:pt x="1665" y="237"/>
                </a:lnTo>
                <a:lnTo>
                  <a:pt x="1662" y="232"/>
                </a:lnTo>
                <a:lnTo>
                  <a:pt x="1658" y="227"/>
                </a:lnTo>
                <a:lnTo>
                  <a:pt x="1654" y="222"/>
                </a:lnTo>
                <a:lnTo>
                  <a:pt x="1650" y="218"/>
                </a:lnTo>
                <a:lnTo>
                  <a:pt x="1640" y="210"/>
                </a:lnTo>
                <a:lnTo>
                  <a:pt x="1635" y="207"/>
                </a:lnTo>
                <a:lnTo>
                  <a:pt x="1629" y="204"/>
                </a:lnTo>
                <a:lnTo>
                  <a:pt x="1617" y="199"/>
                </a:lnTo>
                <a:lnTo>
                  <a:pt x="1610" y="197"/>
                </a:lnTo>
                <a:lnTo>
                  <a:pt x="1603" y="196"/>
                </a:lnTo>
                <a:lnTo>
                  <a:pt x="1596" y="194"/>
                </a:lnTo>
                <a:lnTo>
                  <a:pt x="1589" y="194"/>
                </a:lnTo>
                <a:lnTo>
                  <a:pt x="1581" y="193"/>
                </a:lnTo>
                <a:lnTo>
                  <a:pt x="1572" y="193"/>
                </a:lnTo>
                <a:lnTo>
                  <a:pt x="1564" y="193"/>
                </a:lnTo>
                <a:lnTo>
                  <a:pt x="1556" y="194"/>
                </a:lnTo>
                <a:lnTo>
                  <a:pt x="1541" y="196"/>
                </a:lnTo>
                <a:lnTo>
                  <a:pt x="1534" y="197"/>
                </a:lnTo>
                <a:lnTo>
                  <a:pt x="1527" y="199"/>
                </a:lnTo>
                <a:lnTo>
                  <a:pt x="1521" y="201"/>
                </a:lnTo>
                <a:lnTo>
                  <a:pt x="1515" y="204"/>
                </a:lnTo>
                <a:lnTo>
                  <a:pt x="1510" y="207"/>
                </a:lnTo>
                <a:lnTo>
                  <a:pt x="1504" y="210"/>
                </a:lnTo>
                <a:lnTo>
                  <a:pt x="1499" y="214"/>
                </a:lnTo>
                <a:lnTo>
                  <a:pt x="1495" y="218"/>
                </a:lnTo>
                <a:lnTo>
                  <a:pt x="1490" y="222"/>
                </a:lnTo>
                <a:lnTo>
                  <a:pt x="1486" y="227"/>
                </a:lnTo>
                <a:lnTo>
                  <a:pt x="1479" y="237"/>
                </a:lnTo>
                <a:lnTo>
                  <a:pt x="1473" y="249"/>
                </a:lnTo>
                <a:lnTo>
                  <a:pt x="1471" y="256"/>
                </a:lnTo>
                <a:lnTo>
                  <a:pt x="1468" y="263"/>
                </a:lnTo>
                <a:lnTo>
                  <a:pt x="1464" y="278"/>
                </a:lnTo>
                <a:lnTo>
                  <a:pt x="1461" y="295"/>
                </a:lnTo>
                <a:lnTo>
                  <a:pt x="1458" y="314"/>
                </a:lnTo>
                <a:lnTo>
                  <a:pt x="1456" y="334"/>
                </a:lnTo>
                <a:lnTo>
                  <a:pt x="1455" y="356"/>
                </a:lnTo>
                <a:lnTo>
                  <a:pt x="1454" y="380"/>
                </a:lnTo>
                <a:lnTo>
                  <a:pt x="1455" y="404"/>
                </a:lnTo>
                <a:lnTo>
                  <a:pt x="1456" y="426"/>
                </a:lnTo>
                <a:lnTo>
                  <a:pt x="1458" y="446"/>
                </a:lnTo>
                <a:lnTo>
                  <a:pt x="1460" y="464"/>
                </a:lnTo>
                <a:lnTo>
                  <a:pt x="1464" y="481"/>
                </a:lnTo>
                <a:lnTo>
                  <a:pt x="1468" y="496"/>
                </a:lnTo>
                <a:lnTo>
                  <a:pt x="1473" y="509"/>
                </a:lnTo>
                <a:lnTo>
                  <a:pt x="1479" y="520"/>
                </a:lnTo>
                <a:close/>
                <a:moveTo>
                  <a:pt x="2064" y="264"/>
                </a:moveTo>
                <a:lnTo>
                  <a:pt x="2142" y="264"/>
                </a:lnTo>
                <a:lnTo>
                  <a:pt x="2142" y="624"/>
                </a:lnTo>
                <a:lnTo>
                  <a:pt x="2064" y="624"/>
                </a:lnTo>
                <a:lnTo>
                  <a:pt x="2064" y="602"/>
                </a:lnTo>
                <a:lnTo>
                  <a:pt x="2051" y="609"/>
                </a:lnTo>
                <a:lnTo>
                  <a:pt x="2037" y="615"/>
                </a:lnTo>
                <a:lnTo>
                  <a:pt x="2025" y="620"/>
                </a:lnTo>
                <a:lnTo>
                  <a:pt x="2012" y="624"/>
                </a:lnTo>
                <a:lnTo>
                  <a:pt x="2000" y="628"/>
                </a:lnTo>
                <a:lnTo>
                  <a:pt x="1989" y="630"/>
                </a:lnTo>
                <a:lnTo>
                  <a:pt x="1977" y="632"/>
                </a:lnTo>
                <a:lnTo>
                  <a:pt x="1966" y="632"/>
                </a:lnTo>
                <a:lnTo>
                  <a:pt x="1948" y="631"/>
                </a:lnTo>
                <a:lnTo>
                  <a:pt x="1932" y="630"/>
                </a:lnTo>
                <a:lnTo>
                  <a:pt x="1924" y="628"/>
                </a:lnTo>
                <a:lnTo>
                  <a:pt x="1917" y="626"/>
                </a:lnTo>
                <a:lnTo>
                  <a:pt x="1904" y="622"/>
                </a:lnTo>
                <a:lnTo>
                  <a:pt x="1892" y="616"/>
                </a:lnTo>
                <a:lnTo>
                  <a:pt x="1887" y="613"/>
                </a:lnTo>
                <a:lnTo>
                  <a:pt x="1882" y="610"/>
                </a:lnTo>
                <a:lnTo>
                  <a:pt x="1878" y="606"/>
                </a:lnTo>
                <a:lnTo>
                  <a:pt x="1874" y="601"/>
                </a:lnTo>
                <a:lnTo>
                  <a:pt x="1870" y="597"/>
                </a:lnTo>
                <a:lnTo>
                  <a:pt x="1866" y="592"/>
                </a:lnTo>
                <a:lnTo>
                  <a:pt x="1861" y="581"/>
                </a:lnTo>
                <a:lnTo>
                  <a:pt x="1855" y="568"/>
                </a:lnTo>
                <a:lnTo>
                  <a:pt x="1851" y="554"/>
                </a:lnTo>
                <a:lnTo>
                  <a:pt x="1848" y="537"/>
                </a:lnTo>
                <a:lnTo>
                  <a:pt x="1845" y="519"/>
                </a:lnTo>
                <a:lnTo>
                  <a:pt x="1843" y="498"/>
                </a:lnTo>
                <a:lnTo>
                  <a:pt x="1842" y="476"/>
                </a:lnTo>
                <a:lnTo>
                  <a:pt x="1841" y="452"/>
                </a:lnTo>
                <a:lnTo>
                  <a:pt x="1841" y="264"/>
                </a:lnTo>
                <a:lnTo>
                  <a:pt x="1920" y="264"/>
                </a:lnTo>
                <a:lnTo>
                  <a:pt x="1920" y="453"/>
                </a:lnTo>
                <a:lnTo>
                  <a:pt x="1920" y="468"/>
                </a:lnTo>
                <a:lnTo>
                  <a:pt x="1920" y="483"/>
                </a:lnTo>
                <a:lnTo>
                  <a:pt x="1922" y="507"/>
                </a:lnTo>
                <a:lnTo>
                  <a:pt x="1924" y="517"/>
                </a:lnTo>
                <a:lnTo>
                  <a:pt x="1926" y="526"/>
                </a:lnTo>
                <a:lnTo>
                  <a:pt x="1928" y="534"/>
                </a:lnTo>
                <a:lnTo>
                  <a:pt x="1931" y="540"/>
                </a:lnTo>
                <a:lnTo>
                  <a:pt x="1934" y="545"/>
                </a:lnTo>
                <a:lnTo>
                  <a:pt x="1936" y="547"/>
                </a:lnTo>
                <a:lnTo>
                  <a:pt x="1938" y="550"/>
                </a:lnTo>
                <a:lnTo>
                  <a:pt x="1940" y="552"/>
                </a:lnTo>
                <a:lnTo>
                  <a:pt x="1943" y="553"/>
                </a:lnTo>
                <a:lnTo>
                  <a:pt x="1949" y="557"/>
                </a:lnTo>
                <a:lnTo>
                  <a:pt x="1955" y="559"/>
                </a:lnTo>
                <a:lnTo>
                  <a:pt x="1963" y="561"/>
                </a:lnTo>
                <a:lnTo>
                  <a:pt x="1971" y="562"/>
                </a:lnTo>
                <a:lnTo>
                  <a:pt x="1981" y="562"/>
                </a:lnTo>
                <a:lnTo>
                  <a:pt x="1991" y="562"/>
                </a:lnTo>
                <a:lnTo>
                  <a:pt x="2000" y="561"/>
                </a:lnTo>
                <a:lnTo>
                  <a:pt x="2009" y="560"/>
                </a:lnTo>
                <a:lnTo>
                  <a:pt x="2018" y="559"/>
                </a:lnTo>
                <a:lnTo>
                  <a:pt x="2027" y="557"/>
                </a:lnTo>
                <a:lnTo>
                  <a:pt x="2036" y="554"/>
                </a:lnTo>
                <a:lnTo>
                  <a:pt x="2045" y="551"/>
                </a:lnTo>
                <a:lnTo>
                  <a:pt x="2053" y="548"/>
                </a:lnTo>
                <a:lnTo>
                  <a:pt x="2064" y="543"/>
                </a:lnTo>
                <a:lnTo>
                  <a:pt x="2064" y="264"/>
                </a:lnTo>
                <a:close/>
                <a:moveTo>
                  <a:pt x="2489" y="375"/>
                </a:moveTo>
                <a:lnTo>
                  <a:pt x="2489" y="539"/>
                </a:lnTo>
                <a:lnTo>
                  <a:pt x="2489" y="543"/>
                </a:lnTo>
                <a:lnTo>
                  <a:pt x="2490" y="547"/>
                </a:lnTo>
                <a:lnTo>
                  <a:pt x="2492" y="553"/>
                </a:lnTo>
                <a:lnTo>
                  <a:pt x="2494" y="558"/>
                </a:lnTo>
                <a:lnTo>
                  <a:pt x="2497" y="563"/>
                </a:lnTo>
                <a:lnTo>
                  <a:pt x="2502" y="566"/>
                </a:lnTo>
                <a:lnTo>
                  <a:pt x="2507" y="569"/>
                </a:lnTo>
                <a:lnTo>
                  <a:pt x="2513" y="571"/>
                </a:lnTo>
                <a:lnTo>
                  <a:pt x="2521" y="572"/>
                </a:lnTo>
                <a:lnTo>
                  <a:pt x="2519" y="632"/>
                </a:lnTo>
                <a:lnTo>
                  <a:pt x="2504" y="632"/>
                </a:lnTo>
                <a:lnTo>
                  <a:pt x="2489" y="630"/>
                </a:lnTo>
                <a:lnTo>
                  <a:pt x="2476" y="628"/>
                </a:lnTo>
                <a:lnTo>
                  <a:pt x="2470" y="627"/>
                </a:lnTo>
                <a:lnTo>
                  <a:pt x="2464" y="625"/>
                </a:lnTo>
                <a:lnTo>
                  <a:pt x="2458" y="624"/>
                </a:lnTo>
                <a:lnTo>
                  <a:pt x="2452" y="622"/>
                </a:lnTo>
                <a:lnTo>
                  <a:pt x="2442" y="617"/>
                </a:lnTo>
                <a:lnTo>
                  <a:pt x="2432" y="612"/>
                </a:lnTo>
                <a:lnTo>
                  <a:pt x="2423" y="605"/>
                </a:lnTo>
                <a:lnTo>
                  <a:pt x="2407" y="612"/>
                </a:lnTo>
                <a:lnTo>
                  <a:pt x="2393" y="617"/>
                </a:lnTo>
                <a:lnTo>
                  <a:pt x="2379" y="622"/>
                </a:lnTo>
                <a:lnTo>
                  <a:pt x="2364" y="625"/>
                </a:lnTo>
                <a:lnTo>
                  <a:pt x="2350" y="628"/>
                </a:lnTo>
                <a:lnTo>
                  <a:pt x="2335" y="630"/>
                </a:lnTo>
                <a:lnTo>
                  <a:pt x="2321" y="632"/>
                </a:lnTo>
                <a:lnTo>
                  <a:pt x="2306" y="632"/>
                </a:lnTo>
                <a:lnTo>
                  <a:pt x="2293" y="632"/>
                </a:lnTo>
                <a:lnTo>
                  <a:pt x="2281" y="630"/>
                </a:lnTo>
                <a:lnTo>
                  <a:pt x="2275" y="629"/>
                </a:lnTo>
                <a:lnTo>
                  <a:pt x="2269" y="628"/>
                </a:lnTo>
                <a:lnTo>
                  <a:pt x="2259" y="625"/>
                </a:lnTo>
                <a:lnTo>
                  <a:pt x="2249" y="621"/>
                </a:lnTo>
                <a:lnTo>
                  <a:pt x="2241" y="616"/>
                </a:lnTo>
                <a:lnTo>
                  <a:pt x="2233" y="610"/>
                </a:lnTo>
                <a:lnTo>
                  <a:pt x="2229" y="607"/>
                </a:lnTo>
                <a:lnTo>
                  <a:pt x="2225" y="603"/>
                </a:lnTo>
                <a:lnTo>
                  <a:pt x="2219" y="596"/>
                </a:lnTo>
                <a:lnTo>
                  <a:pt x="2214" y="587"/>
                </a:lnTo>
                <a:lnTo>
                  <a:pt x="2211" y="583"/>
                </a:lnTo>
                <a:lnTo>
                  <a:pt x="2209" y="578"/>
                </a:lnTo>
                <a:lnTo>
                  <a:pt x="2207" y="573"/>
                </a:lnTo>
                <a:lnTo>
                  <a:pt x="2205" y="568"/>
                </a:lnTo>
                <a:lnTo>
                  <a:pt x="2202" y="556"/>
                </a:lnTo>
                <a:lnTo>
                  <a:pt x="2200" y="544"/>
                </a:lnTo>
                <a:lnTo>
                  <a:pt x="2199" y="531"/>
                </a:lnTo>
                <a:lnTo>
                  <a:pt x="2199" y="518"/>
                </a:lnTo>
                <a:lnTo>
                  <a:pt x="2199" y="504"/>
                </a:lnTo>
                <a:lnTo>
                  <a:pt x="2200" y="492"/>
                </a:lnTo>
                <a:lnTo>
                  <a:pt x="2202" y="486"/>
                </a:lnTo>
                <a:lnTo>
                  <a:pt x="2203" y="481"/>
                </a:lnTo>
                <a:lnTo>
                  <a:pt x="2206" y="470"/>
                </a:lnTo>
                <a:lnTo>
                  <a:pt x="2210" y="461"/>
                </a:lnTo>
                <a:lnTo>
                  <a:pt x="2215" y="452"/>
                </a:lnTo>
                <a:lnTo>
                  <a:pt x="2218" y="449"/>
                </a:lnTo>
                <a:lnTo>
                  <a:pt x="2221" y="445"/>
                </a:lnTo>
                <a:lnTo>
                  <a:pt x="2228" y="438"/>
                </a:lnTo>
                <a:lnTo>
                  <a:pt x="2236" y="433"/>
                </a:lnTo>
                <a:lnTo>
                  <a:pt x="2244" y="427"/>
                </a:lnTo>
                <a:lnTo>
                  <a:pt x="2249" y="425"/>
                </a:lnTo>
                <a:lnTo>
                  <a:pt x="2254" y="423"/>
                </a:lnTo>
                <a:lnTo>
                  <a:pt x="2265" y="419"/>
                </a:lnTo>
                <a:lnTo>
                  <a:pt x="2277" y="415"/>
                </a:lnTo>
                <a:lnTo>
                  <a:pt x="2289" y="413"/>
                </a:lnTo>
                <a:lnTo>
                  <a:pt x="2303" y="410"/>
                </a:lnTo>
                <a:lnTo>
                  <a:pt x="2310" y="410"/>
                </a:lnTo>
                <a:lnTo>
                  <a:pt x="2317" y="409"/>
                </a:lnTo>
                <a:lnTo>
                  <a:pt x="2410" y="401"/>
                </a:lnTo>
                <a:lnTo>
                  <a:pt x="2410" y="375"/>
                </a:lnTo>
                <a:lnTo>
                  <a:pt x="2410" y="368"/>
                </a:lnTo>
                <a:lnTo>
                  <a:pt x="2410" y="362"/>
                </a:lnTo>
                <a:lnTo>
                  <a:pt x="2409" y="356"/>
                </a:lnTo>
                <a:lnTo>
                  <a:pt x="2408" y="353"/>
                </a:lnTo>
                <a:lnTo>
                  <a:pt x="2407" y="351"/>
                </a:lnTo>
                <a:lnTo>
                  <a:pt x="2405" y="346"/>
                </a:lnTo>
                <a:lnTo>
                  <a:pt x="2403" y="342"/>
                </a:lnTo>
                <a:lnTo>
                  <a:pt x="2401" y="338"/>
                </a:lnTo>
                <a:lnTo>
                  <a:pt x="2398" y="335"/>
                </a:lnTo>
                <a:lnTo>
                  <a:pt x="2394" y="332"/>
                </a:lnTo>
                <a:lnTo>
                  <a:pt x="2391" y="330"/>
                </a:lnTo>
                <a:lnTo>
                  <a:pt x="2387" y="328"/>
                </a:lnTo>
                <a:lnTo>
                  <a:pt x="2382" y="326"/>
                </a:lnTo>
                <a:lnTo>
                  <a:pt x="2377" y="325"/>
                </a:lnTo>
                <a:lnTo>
                  <a:pt x="2372" y="324"/>
                </a:lnTo>
                <a:lnTo>
                  <a:pt x="2367" y="323"/>
                </a:lnTo>
                <a:lnTo>
                  <a:pt x="2361" y="323"/>
                </a:lnTo>
                <a:lnTo>
                  <a:pt x="2336" y="324"/>
                </a:lnTo>
                <a:lnTo>
                  <a:pt x="2309" y="325"/>
                </a:lnTo>
                <a:lnTo>
                  <a:pt x="2279" y="326"/>
                </a:lnTo>
                <a:lnTo>
                  <a:pt x="2245" y="329"/>
                </a:lnTo>
                <a:lnTo>
                  <a:pt x="2222" y="330"/>
                </a:lnTo>
                <a:lnTo>
                  <a:pt x="2220" y="275"/>
                </a:lnTo>
                <a:lnTo>
                  <a:pt x="2258" y="267"/>
                </a:lnTo>
                <a:lnTo>
                  <a:pt x="2277" y="264"/>
                </a:lnTo>
                <a:lnTo>
                  <a:pt x="2295" y="261"/>
                </a:lnTo>
                <a:lnTo>
                  <a:pt x="2313" y="259"/>
                </a:lnTo>
                <a:lnTo>
                  <a:pt x="2330" y="257"/>
                </a:lnTo>
                <a:lnTo>
                  <a:pt x="2347" y="256"/>
                </a:lnTo>
                <a:lnTo>
                  <a:pt x="2364" y="256"/>
                </a:lnTo>
                <a:lnTo>
                  <a:pt x="2380" y="257"/>
                </a:lnTo>
                <a:lnTo>
                  <a:pt x="2395" y="258"/>
                </a:lnTo>
                <a:lnTo>
                  <a:pt x="2401" y="259"/>
                </a:lnTo>
                <a:lnTo>
                  <a:pt x="2408" y="260"/>
                </a:lnTo>
                <a:lnTo>
                  <a:pt x="2422" y="263"/>
                </a:lnTo>
                <a:lnTo>
                  <a:pt x="2433" y="267"/>
                </a:lnTo>
                <a:lnTo>
                  <a:pt x="2438" y="270"/>
                </a:lnTo>
                <a:lnTo>
                  <a:pt x="2443" y="272"/>
                </a:lnTo>
                <a:lnTo>
                  <a:pt x="2452" y="278"/>
                </a:lnTo>
                <a:lnTo>
                  <a:pt x="2456" y="281"/>
                </a:lnTo>
                <a:lnTo>
                  <a:pt x="2460" y="285"/>
                </a:lnTo>
                <a:lnTo>
                  <a:pt x="2463" y="288"/>
                </a:lnTo>
                <a:lnTo>
                  <a:pt x="2467" y="292"/>
                </a:lnTo>
                <a:lnTo>
                  <a:pt x="2470" y="296"/>
                </a:lnTo>
                <a:lnTo>
                  <a:pt x="2473" y="301"/>
                </a:lnTo>
                <a:lnTo>
                  <a:pt x="2478" y="311"/>
                </a:lnTo>
                <a:lnTo>
                  <a:pt x="2480" y="316"/>
                </a:lnTo>
                <a:lnTo>
                  <a:pt x="2482" y="321"/>
                </a:lnTo>
                <a:lnTo>
                  <a:pt x="2485" y="333"/>
                </a:lnTo>
                <a:lnTo>
                  <a:pt x="2486" y="340"/>
                </a:lnTo>
                <a:lnTo>
                  <a:pt x="2487" y="346"/>
                </a:lnTo>
                <a:lnTo>
                  <a:pt x="2489" y="360"/>
                </a:lnTo>
                <a:lnTo>
                  <a:pt x="2489" y="375"/>
                </a:lnTo>
                <a:close/>
                <a:moveTo>
                  <a:pt x="2327" y="464"/>
                </a:moveTo>
                <a:lnTo>
                  <a:pt x="2321" y="465"/>
                </a:lnTo>
                <a:lnTo>
                  <a:pt x="2315" y="466"/>
                </a:lnTo>
                <a:lnTo>
                  <a:pt x="2310" y="467"/>
                </a:lnTo>
                <a:lnTo>
                  <a:pt x="2305" y="469"/>
                </a:lnTo>
                <a:lnTo>
                  <a:pt x="2301" y="471"/>
                </a:lnTo>
                <a:lnTo>
                  <a:pt x="2297" y="474"/>
                </a:lnTo>
                <a:lnTo>
                  <a:pt x="2293" y="477"/>
                </a:lnTo>
                <a:lnTo>
                  <a:pt x="2290" y="480"/>
                </a:lnTo>
                <a:lnTo>
                  <a:pt x="2287" y="483"/>
                </a:lnTo>
                <a:lnTo>
                  <a:pt x="2284" y="487"/>
                </a:lnTo>
                <a:lnTo>
                  <a:pt x="2280" y="496"/>
                </a:lnTo>
                <a:lnTo>
                  <a:pt x="2279" y="501"/>
                </a:lnTo>
                <a:lnTo>
                  <a:pt x="2278" y="507"/>
                </a:lnTo>
                <a:lnTo>
                  <a:pt x="2277" y="512"/>
                </a:lnTo>
                <a:lnTo>
                  <a:pt x="2277" y="518"/>
                </a:lnTo>
                <a:lnTo>
                  <a:pt x="2277" y="524"/>
                </a:lnTo>
                <a:lnTo>
                  <a:pt x="2278" y="530"/>
                </a:lnTo>
                <a:lnTo>
                  <a:pt x="2280" y="540"/>
                </a:lnTo>
                <a:lnTo>
                  <a:pt x="2281" y="544"/>
                </a:lnTo>
                <a:lnTo>
                  <a:pt x="2283" y="549"/>
                </a:lnTo>
                <a:lnTo>
                  <a:pt x="2286" y="552"/>
                </a:lnTo>
                <a:lnTo>
                  <a:pt x="2288" y="556"/>
                </a:lnTo>
                <a:lnTo>
                  <a:pt x="2291" y="558"/>
                </a:lnTo>
                <a:lnTo>
                  <a:pt x="2294" y="561"/>
                </a:lnTo>
                <a:lnTo>
                  <a:pt x="2302" y="565"/>
                </a:lnTo>
                <a:lnTo>
                  <a:pt x="2306" y="566"/>
                </a:lnTo>
                <a:lnTo>
                  <a:pt x="2311" y="567"/>
                </a:lnTo>
                <a:lnTo>
                  <a:pt x="2321" y="568"/>
                </a:lnTo>
                <a:lnTo>
                  <a:pt x="2339" y="567"/>
                </a:lnTo>
                <a:lnTo>
                  <a:pt x="2358" y="565"/>
                </a:lnTo>
                <a:lnTo>
                  <a:pt x="2377" y="561"/>
                </a:lnTo>
                <a:lnTo>
                  <a:pt x="2387" y="559"/>
                </a:lnTo>
                <a:lnTo>
                  <a:pt x="2397" y="556"/>
                </a:lnTo>
                <a:lnTo>
                  <a:pt x="2410" y="552"/>
                </a:lnTo>
                <a:lnTo>
                  <a:pt x="2410" y="456"/>
                </a:lnTo>
                <a:lnTo>
                  <a:pt x="2327" y="464"/>
                </a:lnTo>
                <a:close/>
                <a:moveTo>
                  <a:pt x="2574" y="624"/>
                </a:moveTo>
                <a:lnTo>
                  <a:pt x="2574" y="114"/>
                </a:lnTo>
                <a:lnTo>
                  <a:pt x="2653" y="114"/>
                </a:lnTo>
                <a:lnTo>
                  <a:pt x="2653" y="624"/>
                </a:lnTo>
                <a:lnTo>
                  <a:pt x="2574" y="624"/>
                </a:lnTo>
                <a:close/>
                <a:moveTo>
                  <a:pt x="2732" y="203"/>
                </a:moveTo>
                <a:lnTo>
                  <a:pt x="2732" y="120"/>
                </a:lnTo>
                <a:lnTo>
                  <a:pt x="2811" y="120"/>
                </a:lnTo>
                <a:lnTo>
                  <a:pt x="2811" y="203"/>
                </a:lnTo>
                <a:lnTo>
                  <a:pt x="2732" y="203"/>
                </a:lnTo>
                <a:close/>
                <a:moveTo>
                  <a:pt x="2732" y="624"/>
                </a:moveTo>
                <a:lnTo>
                  <a:pt x="2732" y="264"/>
                </a:lnTo>
                <a:lnTo>
                  <a:pt x="2811" y="264"/>
                </a:lnTo>
                <a:lnTo>
                  <a:pt x="2811" y="624"/>
                </a:lnTo>
                <a:lnTo>
                  <a:pt x="2732" y="624"/>
                </a:lnTo>
                <a:close/>
                <a:moveTo>
                  <a:pt x="3084" y="331"/>
                </a:moveTo>
                <a:lnTo>
                  <a:pt x="2985" y="331"/>
                </a:lnTo>
                <a:lnTo>
                  <a:pt x="2985" y="489"/>
                </a:lnTo>
                <a:lnTo>
                  <a:pt x="2985" y="510"/>
                </a:lnTo>
                <a:lnTo>
                  <a:pt x="2986" y="526"/>
                </a:lnTo>
                <a:lnTo>
                  <a:pt x="2989" y="539"/>
                </a:lnTo>
                <a:lnTo>
                  <a:pt x="2990" y="544"/>
                </a:lnTo>
                <a:lnTo>
                  <a:pt x="2991" y="548"/>
                </a:lnTo>
                <a:lnTo>
                  <a:pt x="2993" y="551"/>
                </a:lnTo>
                <a:lnTo>
                  <a:pt x="2996" y="554"/>
                </a:lnTo>
                <a:lnTo>
                  <a:pt x="2999" y="557"/>
                </a:lnTo>
                <a:lnTo>
                  <a:pt x="3003" y="559"/>
                </a:lnTo>
                <a:lnTo>
                  <a:pt x="3007" y="560"/>
                </a:lnTo>
                <a:lnTo>
                  <a:pt x="3012" y="561"/>
                </a:lnTo>
                <a:lnTo>
                  <a:pt x="3018" y="562"/>
                </a:lnTo>
                <a:lnTo>
                  <a:pt x="3024" y="562"/>
                </a:lnTo>
                <a:lnTo>
                  <a:pt x="3084" y="560"/>
                </a:lnTo>
                <a:lnTo>
                  <a:pt x="3087" y="623"/>
                </a:lnTo>
                <a:lnTo>
                  <a:pt x="3075" y="625"/>
                </a:lnTo>
                <a:lnTo>
                  <a:pt x="3064" y="627"/>
                </a:lnTo>
                <a:lnTo>
                  <a:pt x="3045" y="630"/>
                </a:lnTo>
                <a:lnTo>
                  <a:pt x="3028" y="631"/>
                </a:lnTo>
                <a:lnTo>
                  <a:pt x="3020" y="632"/>
                </a:lnTo>
                <a:lnTo>
                  <a:pt x="3014" y="632"/>
                </a:lnTo>
                <a:lnTo>
                  <a:pt x="2999" y="632"/>
                </a:lnTo>
                <a:lnTo>
                  <a:pt x="2985" y="630"/>
                </a:lnTo>
                <a:lnTo>
                  <a:pt x="2979" y="629"/>
                </a:lnTo>
                <a:lnTo>
                  <a:pt x="2973" y="628"/>
                </a:lnTo>
                <a:lnTo>
                  <a:pt x="2962" y="625"/>
                </a:lnTo>
                <a:lnTo>
                  <a:pt x="2952" y="621"/>
                </a:lnTo>
                <a:lnTo>
                  <a:pt x="2944" y="616"/>
                </a:lnTo>
                <a:lnTo>
                  <a:pt x="2940" y="614"/>
                </a:lnTo>
                <a:lnTo>
                  <a:pt x="2936" y="611"/>
                </a:lnTo>
                <a:lnTo>
                  <a:pt x="2933" y="607"/>
                </a:lnTo>
                <a:lnTo>
                  <a:pt x="2930" y="604"/>
                </a:lnTo>
                <a:lnTo>
                  <a:pt x="2927" y="600"/>
                </a:lnTo>
                <a:lnTo>
                  <a:pt x="2924" y="596"/>
                </a:lnTo>
                <a:lnTo>
                  <a:pt x="2922" y="592"/>
                </a:lnTo>
                <a:lnTo>
                  <a:pt x="2920" y="587"/>
                </a:lnTo>
                <a:lnTo>
                  <a:pt x="2916" y="576"/>
                </a:lnTo>
                <a:lnTo>
                  <a:pt x="2913" y="563"/>
                </a:lnTo>
                <a:lnTo>
                  <a:pt x="2910" y="549"/>
                </a:lnTo>
                <a:lnTo>
                  <a:pt x="2909" y="534"/>
                </a:lnTo>
                <a:lnTo>
                  <a:pt x="2907" y="517"/>
                </a:lnTo>
                <a:lnTo>
                  <a:pt x="2907" y="498"/>
                </a:lnTo>
                <a:lnTo>
                  <a:pt x="2907" y="331"/>
                </a:lnTo>
                <a:lnTo>
                  <a:pt x="2861" y="331"/>
                </a:lnTo>
                <a:lnTo>
                  <a:pt x="2861" y="264"/>
                </a:lnTo>
                <a:lnTo>
                  <a:pt x="2907" y="264"/>
                </a:lnTo>
                <a:lnTo>
                  <a:pt x="2907" y="160"/>
                </a:lnTo>
                <a:lnTo>
                  <a:pt x="2985" y="160"/>
                </a:lnTo>
                <a:lnTo>
                  <a:pt x="2985" y="264"/>
                </a:lnTo>
                <a:lnTo>
                  <a:pt x="3084" y="264"/>
                </a:lnTo>
                <a:lnTo>
                  <a:pt x="3084" y="331"/>
                </a:lnTo>
                <a:close/>
                <a:moveTo>
                  <a:pt x="3118" y="264"/>
                </a:moveTo>
                <a:lnTo>
                  <a:pt x="3196" y="264"/>
                </a:lnTo>
                <a:lnTo>
                  <a:pt x="3272" y="557"/>
                </a:lnTo>
                <a:lnTo>
                  <a:pt x="3292" y="557"/>
                </a:lnTo>
                <a:lnTo>
                  <a:pt x="3368" y="264"/>
                </a:lnTo>
                <a:lnTo>
                  <a:pt x="3446" y="264"/>
                </a:lnTo>
                <a:lnTo>
                  <a:pt x="3309" y="779"/>
                </a:lnTo>
                <a:lnTo>
                  <a:pt x="3232" y="779"/>
                </a:lnTo>
                <a:lnTo>
                  <a:pt x="3275" y="624"/>
                </a:lnTo>
                <a:lnTo>
                  <a:pt x="3213" y="624"/>
                </a:lnTo>
                <a:lnTo>
                  <a:pt x="3118" y="264"/>
                </a:lnTo>
                <a:close/>
                <a:moveTo>
                  <a:pt x="3633" y="624"/>
                </a:moveTo>
                <a:lnTo>
                  <a:pt x="3754" y="131"/>
                </a:lnTo>
                <a:lnTo>
                  <a:pt x="3914" y="131"/>
                </a:lnTo>
                <a:lnTo>
                  <a:pt x="4037" y="624"/>
                </a:lnTo>
                <a:lnTo>
                  <a:pt x="3956" y="624"/>
                </a:lnTo>
                <a:lnTo>
                  <a:pt x="3930" y="518"/>
                </a:lnTo>
                <a:lnTo>
                  <a:pt x="3739" y="518"/>
                </a:lnTo>
                <a:lnTo>
                  <a:pt x="3713" y="624"/>
                </a:lnTo>
                <a:lnTo>
                  <a:pt x="3633" y="624"/>
                </a:lnTo>
                <a:close/>
                <a:moveTo>
                  <a:pt x="3816" y="198"/>
                </a:moveTo>
                <a:lnTo>
                  <a:pt x="3755" y="448"/>
                </a:lnTo>
                <a:lnTo>
                  <a:pt x="3914" y="448"/>
                </a:lnTo>
                <a:lnTo>
                  <a:pt x="3852" y="198"/>
                </a:lnTo>
                <a:lnTo>
                  <a:pt x="3816" y="198"/>
                </a:lnTo>
                <a:close/>
                <a:moveTo>
                  <a:pt x="4345" y="338"/>
                </a:moveTo>
                <a:lnTo>
                  <a:pt x="4306" y="333"/>
                </a:lnTo>
                <a:lnTo>
                  <a:pt x="4288" y="331"/>
                </a:lnTo>
                <a:lnTo>
                  <a:pt x="4272" y="330"/>
                </a:lnTo>
                <a:lnTo>
                  <a:pt x="4243" y="327"/>
                </a:lnTo>
                <a:lnTo>
                  <a:pt x="4221" y="327"/>
                </a:lnTo>
                <a:lnTo>
                  <a:pt x="4204" y="327"/>
                </a:lnTo>
                <a:lnTo>
                  <a:pt x="4189" y="329"/>
                </a:lnTo>
                <a:lnTo>
                  <a:pt x="4183" y="330"/>
                </a:lnTo>
                <a:lnTo>
                  <a:pt x="4177" y="332"/>
                </a:lnTo>
                <a:lnTo>
                  <a:pt x="4172" y="334"/>
                </a:lnTo>
                <a:lnTo>
                  <a:pt x="4168" y="336"/>
                </a:lnTo>
                <a:lnTo>
                  <a:pt x="4165" y="338"/>
                </a:lnTo>
                <a:lnTo>
                  <a:pt x="4162" y="341"/>
                </a:lnTo>
                <a:lnTo>
                  <a:pt x="4159" y="344"/>
                </a:lnTo>
                <a:lnTo>
                  <a:pt x="4157" y="347"/>
                </a:lnTo>
                <a:lnTo>
                  <a:pt x="4156" y="351"/>
                </a:lnTo>
                <a:lnTo>
                  <a:pt x="4154" y="355"/>
                </a:lnTo>
                <a:lnTo>
                  <a:pt x="4154" y="360"/>
                </a:lnTo>
                <a:lnTo>
                  <a:pt x="4153" y="364"/>
                </a:lnTo>
                <a:lnTo>
                  <a:pt x="4154" y="369"/>
                </a:lnTo>
                <a:lnTo>
                  <a:pt x="4154" y="373"/>
                </a:lnTo>
                <a:lnTo>
                  <a:pt x="4156" y="377"/>
                </a:lnTo>
                <a:lnTo>
                  <a:pt x="4158" y="381"/>
                </a:lnTo>
                <a:lnTo>
                  <a:pt x="4160" y="384"/>
                </a:lnTo>
                <a:lnTo>
                  <a:pt x="4163" y="387"/>
                </a:lnTo>
                <a:lnTo>
                  <a:pt x="4166" y="389"/>
                </a:lnTo>
                <a:lnTo>
                  <a:pt x="4170" y="392"/>
                </a:lnTo>
                <a:lnTo>
                  <a:pt x="4174" y="394"/>
                </a:lnTo>
                <a:lnTo>
                  <a:pt x="4181" y="396"/>
                </a:lnTo>
                <a:lnTo>
                  <a:pt x="4197" y="400"/>
                </a:lnTo>
                <a:lnTo>
                  <a:pt x="4219" y="405"/>
                </a:lnTo>
                <a:lnTo>
                  <a:pt x="4246" y="410"/>
                </a:lnTo>
                <a:lnTo>
                  <a:pt x="4260" y="413"/>
                </a:lnTo>
                <a:lnTo>
                  <a:pt x="4275" y="416"/>
                </a:lnTo>
                <a:lnTo>
                  <a:pt x="4287" y="419"/>
                </a:lnTo>
                <a:lnTo>
                  <a:pt x="4298" y="423"/>
                </a:lnTo>
                <a:lnTo>
                  <a:pt x="4308" y="428"/>
                </a:lnTo>
                <a:lnTo>
                  <a:pt x="4318" y="432"/>
                </a:lnTo>
                <a:lnTo>
                  <a:pt x="4325" y="437"/>
                </a:lnTo>
                <a:lnTo>
                  <a:pt x="4329" y="440"/>
                </a:lnTo>
                <a:lnTo>
                  <a:pt x="4332" y="443"/>
                </a:lnTo>
                <a:lnTo>
                  <a:pt x="4338" y="449"/>
                </a:lnTo>
                <a:lnTo>
                  <a:pt x="4341" y="452"/>
                </a:lnTo>
                <a:lnTo>
                  <a:pt x="4343" y="456"/>
                </a:lnTo>
                <a:lnTo>
                  <a:pt x="4348" y="464"/>
                </a:lnTo>
                <a:lnTo>
                  <a:pt x="4351" y="474"/>
                </a:lnTo>
                <a:lnTo>
                  <a:pt x="4354" y="484"/>
                </a:lnTo>
                <a:lnTo>
                  <a:pt x="4356" y="496"/>
                </a:lnTo>
                <a:lnTo>
                  <a:pt x="4357" y="508"/>
                </a:lnTo>
                <a:lnTo>
                  <a:pt x="4357" y="522"/>
                </a:lnTo>
                <a:lnTo>
                  <a:pt x="4357" y="536"/>
                </a:lnTo>
                <a:lnTo>
                  <a:pt x="4355" y="548"/>
                </a:lnTo>
                <a:lnTo>
                  <a:pt x="4352" y="560"/>
                </a:lnTo>
                <a:lnTo>
                  <a:pt x="4348" y="571"/>
                </a:lnTo>
                <a:lnTo>
                  <a:pt x="4343" y="581"/>
                </a:lnTo>
                <a:lnTo>
                  <a:pt x="4340" y="586"/>
                </a:lnTo>
                <a:lnTo>
                  <a:pt x="4337" y="590"/>
                </a:lnTo>
                <a:lnTo>
                  <a:pt x="4333" y="594"/>
                </a:lnTo>
                <a:lnTo>
                  <a:pt x="4330" y="598"/>
                </a:lnTo>
                <a:lnTo>
                  <a:pt x="4321" y="605"/>
                </a:lnTo>
                <a:lnTo>
                  <a:pt x="4312" y="612"/>
                </a:lnTo>
                <a:lnTo>
                  <a:pt x="4301" y="617"/>
                </a:lnTo>
                <a:lnTo>
                  <a:pt x="4295" y="619"/>
                </a:lnTo>
                <a:lnTo>
                  <a:pt x="4289" y="622"/>
                </a:lnTo>
                <a:lnTo>
                  <a:pt x="4283" y="624"/>
                </a:lnTo>
                <a:lnTo>
                  <a:pt x="4276" y="625"/>
                </a:lnTo>
                <a:lnTo>
                  <a:pt x="4262" y="628"/>
                </a:lnTo>
                <a:lnTo>
                  <a:pt x="4247" y="630"/>
                </a:lnTo>
                <a:lnTo>
                  <a:pt x="4231" y="632"/>
                </a:lnTo>
                <a:lnTo>
                  <a:pt x="4214" y="632"/>
                </a:lnTo>
                <a:lnTo>
                  <a:pt x="4191" y="631"/>
                </a:lnTo>
                <a:lnTo>
                  <a:pt x="4164" y="629"/>
                </a:lnTo>
                <a:lnTo>
                  <a:pt x="4135" y="625"/>
                </a:lnTo>
                <a:lnTo>
                  <a:pt x="4103" y="620"/>
                </a:lnTo>
                <a:lnTo>
                  <a:pt x="4081" y="616"/>
                </a:lnTo>
                <a:lnTo>
                  <a:pt x="4084" y="551"/>
                </a:lnTo>
                <a:lnTo>
                  <a:pt x="4124" y="556"/>
                </a:lnTo>
                <a:lnTo>
                  <a:pt x="4142" y="558"/>
                </a:lnTo>
                <a:lnTo>
                  <a:pt x="4158" y="559"/>
                </a:lnTo>
                <a:lnTo>
                  <a:pt x="4186" y="561"/>
                </a:lnTo>
                <a:lnTo>
                  <a:pt x="4208" y="562"/>
                </a:lnTo>
                <a:lnTo>
                  <a:pt x="4226" y="562"/>
                </a:lnTo>
                <a:lnTo>
                  <a:pt x="4241" y="560"/>
                </a:lnTo>
                <a:lnTo>
                  <a:pt x="4247" y="559"/>
                </a:lnTo>
                <a:lnTo>
                  <a:pt x="4253" y="557"/>
                </a:lnTo>
                <a:lnTo>
                  <a:pt x="4258" y="555"/>
                </a:lnTo>
                <a:lnTo>
                  <a:pt x="4263" y="553"/>
                </a:lnTo>
                <a:lnTo>
                  <a:pt x="4266" y="550"/>
                </a:lnTo>
                <a:lnTo>
                  <a:pt x="4271" y="547"/>
                </a:lnTo>
                <a:lnTo>
                  <a:pt x="4273" y="544"/>
                </a:lnTo>
                <a:lnTo>
                  <a:pt x="4276" y="540"/>
                </a:lnTo>
                <a:lnTo>
                  <a:pt x="4277" y="536"/>
                </a:lnTo>
                <a:lnTo>
                  <a:pt x="4279" y="532"/>
                </a:lnTo>
                <a:lnTo>
                  <a:pt x="4279" y="527"/>
                </a:lnTo>
                <a:lnTo>
                  <a:pt x="4280" y="522"/>
                </a:lnTo>
                <a:lnTo>
                  <a:pt x="4279" y="517"/>
                </a:lnTo>
                <a:lnTo>
                  <a:pt x="4279" y="512"/>
                </a:lnTo>
                <a:lnTo>
                  <a:pt x="4278" y="508"/>
                </a:lnTo>
                <a:lnTo>
                  <a:pt x="4276" y="504"/>
                </a:lnTo>
                <a:lnTo>
                  <a:pt x="4275" y="502"/>
                </a:lnTo>
                <a:lnTo>
                  <a:pt x="4274" y="500"/>
                </a:lnTo>
                <a:lnTo>
                  <a:pt x="4271" y="497"/>
                </a:lnTo>
                <a:lnTo>
                  <a:pt x="4267" y="494"/>
                </a:lnTo>
                <a:lnTo>
                  <a:pt x="4263" y="492"/>
                </a:lnTo>
                <a:lnTo>
                  <a:pt x="4259" y="490"/>
                </a:lnTo>
                <a:lnTo>
                  <a:pt x="4253" y="488"/>
                </a:lnTo>
                <a:lnTo>
                  <a:pt x="4237" y="483"/>
                </a:lnTo>
                <a:lnTo>
                  <a:pt x="4216" y="479"/>
                </a:lnTo>
                <a:lnTo>
                  <a:pt x="4203" y="476"/>
                </a:lnTo>
                <a:lnTo>
                  <a:pt x="4189" y="474"/>
                </a:lnTo>
                <a:lnTo>
                  <a:pt x="4175" y="471"/>
                </a:lnTo>
                <a:lnTo>
                  <a:pt x="4162" y="468"/>
                </a:lnTo>
                <a:lnTo>
                  <a:pt x="4149" y="465"/>
                </a:lnTo>
                <a:lnTo>
                  <a:pt x="4144" y="463"/>
                </a:lnTo>
                <a:lnTo>
                  <a:pt x="4138" y="461"/>
                </a:lnTo>
                <a:lnTo>
                  <a:pt x="4128" y="457"/>
                </a:lnTo>
                <a:lnTo>
                  <a:pt x="4119" y="453"/>
                </a:lnTo>
                <a:lnTo>
                  <a:pt x="4110" y="448"/>
                </a:lnTo>
                <a:lnTo>
                  <a:pt x="4103" y="443"/>
                </a:lnTo>
                <a:lnTo>
                  <a:pt x="4097" y="438"/>
                </a:lnTo>
                <a:lnTo>
                  <a:pt x="4094" y="434"/>
                </a:lnTo>
                <a:lnTo>
                  <a:pt x="4091" y="431"/>
                </a:lnTo>
                <a:lnTo>
                  <a:pt x="4086" y="423"/>
                </a:lnTo>
                <a:lnTo>
                  <a:pt x="4084" y="419"/>
                </a:lnTo>
                <a:lnTo>
                  <a:pt x="4083" y="414"/>
                </a:lnTo>
                <a:lnTo>
                  <a:pt x="4081" y="409"/>
                </a:lnTo>
                <a:lnTo>
                  <a:pt x="4080" y="404"/>
                </a:lnTo>
                <a:lnTo>
                  <a:pt x="4077" y="393"/>
                </a:lnTo>
                <a:lnTo>
                  <a:pt x="4076" y="380"/>
                </a:lnTo>
                <a:lnTo>
                  <a:pt x="4076" y="367"/>
                </a:lnTo>
                <a:lnTo>
                  <a:pt x="4076" y="354"/>
                </a:lnTo>
                <a:lnTo>
                  <a:pt x="4078" y="341"/>
                </a:lnTo>
                <a:lnTo>
                  <a:pt x="4079" y="335"/>
                </a:lnTo>
                <a:lnTo>
                  <a:pt x="4081" y="329"/>
                </a:lnTo>
                <a:lnTo>
                  <a:pt x="4083" y="324"/>
                </a:lnTo>
                <a:lnTo>
                  <a:pt x="4085" y="319"/>
                </a:lnTo>
                <a:lnTo>
                  <a:pt x="4088" y="314"/>
                </a:lnTo>
                <a:lnTo>
                  <a:pt x="4090" y="309"/>
                </a:lnTo>
                <a:lnTo>
                  <a:pt x="4094" y="304"/>
                </a:lnTo>
                <a:lnTo>
                  <a:pt x="4097" y="300"/>
                </a:lnTo>
                <a:lnTo>
                  <a:pt x="4105" y="292"/>
                </a:lnTo>
                <a:lnTo>
                  <a:pt x="4113" y="284"/>
                </a:lnTo>
                <a:lnTo>
                  <a:pt x="4123" y="278"/>
                </a:lnTo>
                <a:lnTo>
                  <a:pt x="4134" y="272"/>
                </a:lnTo>
                <a:lnTo>
                  <a:pt x="4145" y="268"/>
                </a:lnTo>
                <a:lnTo>
                  <a:pt x="4151" y="266"/>
                </a:lnTo>
                <a:lnTo>
                  <a:pt x="4157" y="264"/>
                </a:lnTo>
                <a:lnTo>
                  <a:pt x="4163" y="262"/>
                </a:lnTo>
                <a:lnTo>
                  <a:pt x="4169" y="261"/>
                </a:lnTo>
                <a:lnTo>
                  <a:pt x="4182" y="259"/>
                </a:lnTo>
                <a:lnTo>
                  <a:pt x="4196" y="257"/>
                </a:lnTo>
                <a:lnTo>
                  <a:pt x="4210" y="257"/>
                </a:lnTo>
                <a:lnTo>
                  <a:pt x="4235" y="258"/>
                </a:lnTo>
                <a:lnTo>
                  <a:pt x="4262" y="260"/>
                </a:lnTo>
                <a:lnTo>
                  <a:pt x="4292" y="263"/>
                </a:lnTo>
                <a:lnTo>
                  <a:pt x="4324" y="268"/>
                </a:lnTo>
                <a:lnTo>
                  <a:pt x="4347" y="273"/>
                </a:lnTo>
                <a:lnTo>
                  <a:pt x="4345" y="338"/>
                </a:lnTo>
                <a:close/>
                <a:moveTo>
                  <a:pt x="4668" y="338"/>
                </a:moveTo>
                <a:lnTo>
                  <a:pt x="4628" y="333"/>
                </a:lnTo>
                <a:lnTo>
                  <a:pt x="4610" y="331"/>
                </a:lnTo>
                <a:lnTo>
                  <a:pt x="4594" y="330"/>
                </a:lnTo>
                <a:lnTo>
                  <a:pt x="4566" y="327"/>
                </a:lnTo>
                <a:lnTo>
                  <a:pt x="4544" y="327"/>
                </a:lnTo>
                <a:lnTo>
                  <a:pt x="4526" y="327"/>
                </a:lnTo>
                <a:lnTo>
                  <a:pt x="4512" y="329"/>
                </a:lnTo>
                <a:lnTo>
                  <a:pt x="4506" y="330"/>
                </a:lnTo>
                <a:lnTo>
                  <a:pt x="4500" y="332"/>
                </a:lnTo>
                <a:lnTo>
                  <a:pt x="4495" y="334"/>
                </a:lnTo>
                <a:lnTo>
                  <a:pt x="4491" y="336"/>
                </a:lnTo>
                <a:lnTo>
                  <a:pt x="4488" y="338"/>
                </a:lnTo>
                <a:lnTo>
                  <a:pt x="4485" y="341"/>
                </a:lnTo>
                <a:lnTo>
                  <a:pt x="4482" y="344"/>
                </a:lnTo>
                <a:lnTo>
                  <a:pt x="4480" y="347"/>
                </a:lnTo>
                <a:lnTo>
                  <a:pt x="4479" y="351"/>
                </a:lnTo>
                <a:lnTo>
                  <a:pt x="4477" y="355"/>
                </a:lnTo>
                <a:lnTo>
                  <a:pt x="4477" y="360"/>
                </a:lnTo>
                <a:lnTo>
                  <a:pt x="4476" y="364"/>
                </a:lnTo>
                <a:lnTo>
                  <a:pt x="4477" y="369"/>
                </a:lnTo>
                <a:lnTo>
                  <a:pt x="4477" y="373"/>
                </a:lnTo>
                <a:lnTo>
                  <a:pt x="4479" y="377"/>
                </a:lnTo>
                <a:lnTo>
                  <a:pt x="4480" y="381"/>
                </a:lnTo>
                <a:lnTo>
                  <a:pt x="4483" y="384"/>
                </a:lnTo>
                <a:lnTo>
                  <a:pt x="4486" y="387"/>
                </a:lnTo>
                <a:lnTo>
                  <a:pt x="4489" y="389"/>
                </a:lnTo>
                <a:lnTo>
                  <a:pt x="4493" y="392"/>
                </a:lnTo>
                <a:lnTo>
                  <a:pt x="4497" y="394"/>
                </a:lnTo>
                <a:lnTo>
                  <a:pt x="4503" y="396"/>
                </a:lnTo>
                <a:lnTo>
                  <a:pt x="4520" y="400"/>
                </a:lnTo>
                <a:lnTo>
                  <a:pt x="4542" y="405"/>
                </a:lnTo>
                <a:lnTo>
                  <a:pt x="4569" y="410"/>
                </a:lnTo>
                <a:lnTo>
                  <a:pt x="4583" y="413"/>
                </a:lnTo>
                <a:lnTo>
                  <a:pt x="4597" y="416"/>
                </a:lnTo>
                <a:lnTo>
                  <a:pt x="4609" y="419"/>
                </a:lnTo>
                <a:lnTo>
                  <a:pt x="4620" y="423"/>
                </a:lnTo>
                <a:lnTo>
                  <a:pt x="4630" y="428"/>
                </a:lnTo>
                <a:lnTo>
                  <a:pt x="4639" y="432"/>
                </a:lnTo>
                <a:lnTo>
                  <a:pt x="4648" y="437"/>
                </a:lnTo>
                <a:lnTo>
                  <a:pt x="4652" y="440"/>
                </a:lnTo>
                <a:lnTo>
                  <a:pt x="4655" y="443"/>
                </a:lnTo>
                <a:lnTo>
                  <a:pt x="4661" y="449"/>
                </a:lnTo>
                <a:lnTo>
                  <a:pt x="4664" y="452"/>
                </a:lnTo>
                <a:lnTo>
                  <a:pt x="4666" y="456"/>
                </a:lnTo>
                <a:lnTo>
                  <a:pt x="4671" y="464"/>
                </a:lnTo>
                <a:lnTo>
                  <a:pt x="4674" y="474"/>
                </a:lnTo>
                <a:lnTo>
                  <a:pt x="4677" y="484"/>
                </a:lnTo>
                <a:lnTo>
                  <a:pt x="4679" y="496"/>
                </a:lnTo>
                <a:lnTo>
                  <a:pt x="4680" y="508"/>
                </a:lnTo>
                <a:lnTo>
                  <a:pt x="4680" y="522"/>
                </a:lnTo>
                <a:lnTo>
                  <a:pt x="4680" y="536"/>
                </a:lnTo>
                <a:lnTo>
                  <a:pt x="4678" y="548"/>
                </a:lnTo>
                <a:lnTo>
                  <a:pt x="4675" y="560"/>
                </a:lnTo>
                <a:lnTo>
                  <a:pt x="4671" y="571"/>
                </a:lnTo>
                <a:lnTo>
                  <a:pt x="4666" y="581"/>
                </a:lnTo>
                <a:lnTo>
                  <a:pt x="4663" y="586"/>
                </a:lnTo>
                <a:lnTo>
                  <a:pt x="4660" y="590"/>
                </a:lnTo>
                <a:lnTo>
                  <a:pt x="4656" y="594"/>
                </a:lnTo>
                <a:lnTo>
                  <a:pt x="4653" y="598"/>
                </a:lnTo>
                <a:lnTo>
                  <a:pt x="4644" y="605"/>
                </a:lnTo>
                <a:lnTo>
                  <a:pt x="4634" y="612"/>
                </a:lnTo>
                <a:lnTo>
                  <a:pt x="4623" y="617"/>
                </a:lnTo>
                <a:lnTo>
                  <a:pt x="4617" y="619"/>
                </a:lnTo>
                <a:lnTo>
                  <a:pt x="4611" y="622"/>
                </a:lnTo>
                <a:lnTo>
                  <a:pt x="4605" y="624"/>
                </a:lnTo>
                <a:lnTo>
                  <a:pt x="4598" y="625"/>
                </a:lnTo>
                <a:lnTo>
                  <a:pt x="4585" y="628"/>
                </a:lnTo>
                <a:lnTo>
                  <a:pt x="4570" y="630"/>
                </a:lnTo>
                <a:lnTo>
                  <a:pt x="4554" y="632"/>
                </a:lnTo>
                <a:lnTo>
                  <a:pt x="4537" y="632"/>
                </a:lnTo>
                <a:lnTo>
                  <a:pt x="4514" y="631"/>
                </a:lnTo>
                <a:lnTo>
                  <a:pt x="4487" y="629"/>
                </a:lnTo>
                <a:lnTo>
                  <a:pt x="4458" y="625"/>
                </a:lnTo>
                <a:lnTo>
                  <a:pt x="4426" y="620"/>
                </a:lnTo>
                <a:lnTo>
                  <a:pt x="4404" y="616"/>
                </a:lnTo>
                <a:lnTo>
                  <a:pt x="4407" y="551"/>
                </a:lnTo>
                <a:lnTo>
                  <a:pt x="4447" y="556"/>
                </a:lnTo>
                <a:lnTo>
                  <a:pt x="4465" y="558"/>
                </a:lnTo>
                <a:lnTo>
                  <a:pt x="4481" y="559"/>
                </a:lnTo>
                <a:lnTo>
                  <a:pt x="4509" y="561"/>
                </a:lnTo>
                <a:lnTo>
                  <a:pt x="4531" y="562"/>
                </a:lnTo>
                <a:lnTo>
                  <a:pt x="4549" y="562"/>
                </a:lnTo>
                <a:lnTo>
                  <a:pt x="4564" y="560"/>
                </a:lnTo>
                <a:lnTo>
                  <a:pt x="4570" y="559"/>
                </a:lnTo>
                <a:lnTo>
                  <a:pt x="4576" y="557"/>
                </a:lnTo>
                <a:lnTo>
                  <a:pt x="4581" y="555"/>
                </a:lnTo>
                <a:lnTo>
                  <a:pt x="4586" y="553"/>
                </a:lnTo>
                <a:lnTo>
                  <a:pt x="4589" y="550"/>
                </a:lnTo>
                <a:lnTo>
                  <a:pt x="4593" y="547"/>
                </a:lnTo>
                <a:lnTo>
                  <a:pt x="4595" y="544"/>
                </a:lnTo>
                <a:lnTo>
                  <a:pt x="4598" y="540"/>
                </a:lnTo>
                <a:lnTo>
                  <a:pt x="4599" y="536"/>
                </a:lnTo>
                <a:lnTo>
                  <a:pt x="4601" y="532"/>
                </a:lnTo>
                <a:lnTo>
                  <a:pt x="4601" y="527"/>
                </a:lnTo>
                <a:lnTo>
                  <a:pt x="4602" y="522"/>
                </a:lnTo>
                <a:lnTo>
                  <a:pt x="4601" y="517"/>
                </a:lnTo>
                <a:lnTo>
                  <a:pt x="4601" y="512"/>
                </a:lnTo>
                <a:lnTo>
                  <a:pt x="4600" y="508"/>
                </a:lnTo>
                <a:lnTo>
                  <a:pt x="4598" y="504"/>
                </a:lnTo>
                <a:lnTo>
                  <a:pt x="4597" y="502"/>
                </a:lnTo>
                <a:lnTo>
                  <a:pt x="4596" y="500"/>
                </a:lnTo>
                <a:lnTo>
                  <a:pt x="4593" y="497"/>
                </a:lnTo>
                <a:lnTo>
                  <a:pt x="4590" y="494"/>
                </a:lnTo>
                <a:lnTo>
                  <a:pt x="4586" y="492"/>
                </a:lnTo>
                <a:lnTo>
                  <a:pt x="4582" y="490"/>
                </a:lnTo>
                <a:lnTo>
                  <a:pt x="4576" y="488"/>
                </a:lnTo>
                <a:lnTo>
                  <a:pt x="4560" y="483"/>
                </a:lnTo>
                <a:lnTo>
                  <a:pt x="4539" y="479"/>
                </a:lnTo>
                <a:lnTo>
                  <a:pt x="4526" y="476"/>
                </a:lnTo>
                <a:lnTo>
                  <a:pt x="4512" y="474"/>
                </a:lnTo>
                <a:lnTo>
                  <a:pt x="4498" y="471"/>
                </a:lnTo>
                <a:lnTo>
                  <a:pt x="4485" y="468"/>
                </a:lnTo>
                <a:lnTo>
                  <a:pt x="4472" y="465"/>
                </a:lnTo>
                <a:lnTo>
                  <a:pt x="4467" y="463"/>
                </a:lnTo>
                <a:lnTo>
                  <a:pt x="4461" y="461"/>
                </a:lnTo>
                <a:lnTo>
                  <a:pt x="4451" y="457"/>
                </a:lnTo>
                <a:lnTo>
                  <a:pt x="4442" y="453"/>
                </a:lnTo>
                <a:lnTo>
                  <a:pt x="4433" y="448"/>
                </a:lnTo>
                <a:lnTo>
                  <a:pt x="4426" y="443"/>
                </a:lnTo>
                <a:lnTo>
                  <a:pt x="4420" y="438"/>
                </a:lnTo>
                <a:lnTo>
                  <a:pt x="4417" y="434"/>
                </a:lnTo>
                <a:lnTo>
                  <a:pt x="4414" y="431"/>
                </a:lnTo>
                <a:lnTo>
                  <a:pt x="4409" y="423"/>
                </a:lnTo>
                <a:lnTo>
                  <a:pt x="4407" y="419"/>
                </a:lnTo>
                <a:lnTo>
                  <a:pt x="4406" y="414"/>
                </a:lnTo>
                <a:lnTo>
                  <a:pt x="4404" y="409"/>
                </a:lnTo>
                <a:lnTo>
                  <a:pt x="4403" y="404"/>
                </a:lnTo>
                <a:lnTo>
                  <a:pt x="4400" y="393"/>
                </a:lnTo>
                <a:lnTo>
                  <a:pt x="4399" y="380"/>
                </a:lnTo>
                <a:lnTo>
                  <a:pt x="4399" y="367"/>
                </a:lnTo>
                <a:lnTo>
                  <a:pt x="4399" y="354"/>
                </a:lnTo>
                <a:lnTo>
                  <a:pt x="4401" y="341"/>
                </a:lnTo>
                <a:lnTo>
                  <a:pt x="4402" y="335"/>
                </a:lnTo>
                <a:lnTo>
                  <a:pt x="4404" y="329"/>
                </a:lnTo>
                <a:lnTo>
                  <a:pt x="4406" y="324"/>
                </a:lnTo>
                <a:lnTo>
                  <a:pt x="4408" y="319"/>
                </a:lnTo>
                <a:lnTo>
                  <a:pt x="4411" y="314"/>
                </a:lnTo>
                <a:lnTo>
                  <a:pt x="4413" y="309"/>
                </a:lnTo>
                <a:lnTo>
                  <a:pt x="4417" y="304"/>
                </a:lnTo>
                <a:lnTo>
                  <a:pt x="4420" y="300"/>
                </a:lnTo>
                <a:lnTo>
                  <a:pt x="4428" y="292"/>
                </a:lnTo>
                <a:lnTo>
                  <a:pt x="4436" y="284"/>
                </a:lnTo>
                <a:lnTo>
                  <a:pt x="4446" y="278"/>
                </a:lnTo>
                <a:lnTo>
                  <a:pt x="4457" y="272"/>
                </a:lnTo>
                <a:lnTo>
                  <a:pt x="4468" y="268"/>
                </a:lnTo>
                <a:lnTo>
                  <a:pt x="4474" y="266"/>
                </a:lnTo>
                <a:lnTo>
                  <a:pt x="4480" y="264"/>
                </a:lnTo>
                <a:lnTo>
                  <a:pt x="4486" y="262"/>
                </a:lnTo>
                <a:lnTo>
                  <a:pt x="4492" y="261"/>
                </a:lnTo>
                <a:lnTo>
                  <a:pt x="4505" y="259"/>
                </a:lnTo>
                <a:lnTo>
                  <a:pt x="4519" y="257"/>
                </a:lnTo>
                <a:lnTo>
                  <a:pt x="4533" y="257"/>
                </a:lnTo>
                <a:lnTo>
                  <a:pt x="4558" y="258"/>
                </a:lnTo>
                <a:lnTo>
                  <a:pt x="4585" y="260"/>
                </a:lnTo>
                <a:lnTo>
                  <a:pt x="4614" y="263"/>
                </a:lnTo>
                <a:lnTo>
                  <a:pt x="4647" y="268"/>
                </a:lnTo>
                <a:lnTo>
                  <a:pt x="4670" y="273"/>
                </a:lnTo>
                <a:lnTo>
                  <a:pt x="4668" y="338"/>
                </a:lnTo>
                <a:close/>
                <a:moveTo>
                  <a:pt x="4957" y="264"/>
                </a:moveTo>
                <a:lnTo>
                  <a:pt x="5036" y="264"/>
                </a:lnTo>
                <a:lnTo>
                  <a:pt x="5036" y="624"/>
                </a:lnTo>
                <a:lnTo>
                  <a:pt x="4957" y="624"/>
                </a:lnTo>
                <a:lnTo>
                  <a:pt x="4957" y="602"/>
                </a:lnTo>
                <a:lnTo>
                  <a:pt x="4944" y="609"/>
                </a:lnTo>
                <a:lnTo>
                  <a:pt x="4932" y="615"/>
                </a:lnTo>
                <a:lnTo>
                  <a:pt x="4919" y="620"/>
                </a:lnTo>
                <a:lnTo>
                  <a:pt x="4907" y="624"/>
                </a:lnTo>
                <a:lnTo>
                  <a:pt x="4895" y="628"/>
                </a:lnTo>
                <a:lnTo>
                  <a:pt x="4883" y="630"/>
                </a:lnTo>
                <a:lnTo>
                  <a:pt x="4871" y="632"/>
                </a:lnTo>
                <a:lnTo>
                  <a:pt x="4860" y="632"/>
                </a:lnTo>
                <a:lnTo>
                  <a:pt x="4842" y="631"/>
                </a:lnTo>
                <a:lnTo>
                  <a:pt x="4826" y="630"/>
                </a:lnTo>
                <a:lnTo>
                  <a:pt x="4819" y="628"/>
                </a:lnTo>
                <a:lnTo>
                  <a:pt x="4811" y="626"/>
                </a:lnTo>
                <a:lnTo>
                  <a:pt x="4798" y="622"/>
                </a:lnTo>
                <a:lnTo>
                  <a:pt x="4787" y="616"/>
                </a:lnTo>
                <a:lnTo>
                  <a:pt x="4781" y="613"/>
                </a:lnTo>
                <a:lnTo>
                  <a:pt x="4776" y="610"/>
                </a:lnTo>
                <a:lnTo>
                  <a:pt x="4772" y="606"/>
                </a:lnTo>
                <a:lnTo>
                  <a:pt x="4768" y="601"/>
                </a:lnTo>
                <a:lnTo>
                  <a:pt x="4764" y="597"/>
                </a:lnTo>
                <a:lnTo>
                  <a:pt x="4761" y="592"/>
                </a:lnTo>
                <a:lnTo>
                  <a:pt x="4755" y="581"/>
                </a:lnTo>
                <a:lnTo>
                  <a:pt x="4750" y="568"/>
                </a:lnTo>
                <a:lnTo>
                  <a:pt x="4745" y="554"/>
                </a:lnTo>
                <a:lnTo>
                  <a:pt x="4742" y="537"/>
                </a:lnTo>
                <a:lnTo>
                  <a:pt x="4739" y="519"/>
                </a:lnTo>
                <a:lnTo>
                  <a:pt x="4737" y="498"/>
                </a:lnTo>
                <a:lnTo>
                  <a:pt x="4736" y="476"/>
                </a:lnTo>
                <a:lnTo>
                  <a:pt x="4736" y="452"/>
                </a:lnTo>
                <a:lnTo>
                  <a:pt x="4736" y="264"/>
                </a:lnTo>
                <a:lnTo>
                  <a:pt x="4814" y="264"/>
                </a:lnTo>
                <a:lnTo>
                  <a:pt x="4814" y="453"/>
                </a:lnTo>
                <a:lnTo>
                  <a:pt x="4814" y="468"/>
                </a:lnTo>
                <a:lnTo>
                  <a:pt x="4815" y="483"/>
                </a:lnTo>
                <a:lnTo>
                  <a:pt x="4817" y="507"/>
                </a:lnTo>
                <a:lnTo>
                  <a:pt x="4818" y="517"/>
                </a:lnTo>
                <a:lnTo>
                  <a:pt x="4820" y="526"/>
                </a:lnTo>
                <a:lnTo>
                  <a:pt x="4822" y="534"/>
                </a:lnTo>
                <a:lnTo>
                  <a:pt x="4825" y="540"/>
                </a:lnTo>
                <a:lnTo>
                  <a:pt x="4828" y="545"/>
                </a:lnTo>
                <a:lnTo>
                  <a:pt x="4830" y="547"/>
                </a:lnTo>
                <a:lnTo>
                  <a:pt x="4832" y="550"/>
                </a:lnTo>
                <a:lnTo>
                  <a:pt x="4834" y="552"/>
                </a:lnTo>
                <a:lnTo>
                  <a:pt x="4837" y="553"/>
                </a:lnTo>
                <a:lnTo>
                  <a:pt x="4843" y="557"/>
                </a:lnTo>
                <a:lnTo>
                  <a:pt x="4850" y="559"/>
                </a:lnTo>
                <a:lnTo>
                  <a:pt x="4857" y="561"/>
                </a:lnTo>
                <a:lnTo>
                  <a:pt x="4866" y="562"/>
                </a:lnTo>
                <a:lnTo>
                  <a:pt x="4875" y="562"/>
                </a:lnTo>
                <a:lnTo>
                  <a:pt x="4885" y="562"/>
                </a:lnTo>
                <a:lnTo>
                  <a:pt x="4894" y="561"/>
                </a:lnTo>
                <a:lnTo>
                  <a:pt x="4904" y="560"/>
                </a:lnTo>
                <a:lnTo>
                  <a:pt x="4913" y="559"/>
                </a:lnTo>
                <a:lnTo>
                  <a:pt x="4921" y="557"/>
                </a:lnTo>
                <a:lnTo>
                  <a:pt x="4930" y="554"/>
                </a:lnTo>
                <a:lnTo>
                  <a:pt x="4938" y="551"/>
                </a:lnTo>
                <a:lnTo>
                  <a:pt x="4947" y="548"/>
                </a:lnTo>
                <a:lnTo>
                  <a:pt x="4957" y="543"/>
                </a:lnTo>
                <a:lnTo>
                  <a:pt x="4957" y="264"/>
                </a:lnTo>
                <a:close/>
                <a:moveTo>
                  <a:pt x="5114" y="624"/>
                </a:moveTo>
                <a:lnTo>
                  <a:pt x="5114" y="264"/>
                </a:lnTo>
                <a:lnTo>
                  <a:pt x="5191" y="264"/>
                </a:lnTo>
                <a:lnTo>
                  <a:pt x="5191" y="307"/>
                </a:lnTo>
                <a:lnTo>
                  <a:pt x="5207" y="298"/>
                </a:lnTo>
                <a:lnTo>
                  <a:pt x="5222" y="289"/>
                </a:lnTo>
                <a:lnTo>
                  <a:pt x="5237" y="282"/>
                </a:lnTo>
                <a:lnTo>
                  <a:pt x="5252" y="275"/>
                </a:lnTo>
                <a:lnTo>
                  <a:pt x="5268" y="269"/>
                </a:lnTo>
                <a:lnTo>
                  <a:pt x="5283" y="264"/>
                </a:lnTo>
                <a:lnTo>
                  <a:pt x="5298" y="260"/>
                </a:lnTo>
                <a:lnTo>
                  <a:pt x="5314" y="256"/>
                </a:lnTo>
                <a:lnTo>
                  <a:pt x="5314" y="335"/>
                </a:lnTo>
                <a:lnTo>
                  <a:pt x="5284" y="341"/>
                </a:lnTo>
                <a:lnTo>
                  <a:pt x="5270" y="345"/>
                </a:lnTo>
                <a:lnTo>
                  <a:pt x="5256" y="349"/>
                </a:lnTo>
                <a:lnTo>
                  <a:pt x="5231" y="357"/>
                </a:lnTo>
                <a:lnTo>
                  <a:pt x="5219" y="362"/>
                </a:lnTo>
                <a:lnTo>
                  <a:pt x="5208" y="366"/>
                </a:lnTo>
                <a:lnTo>
                  <a:pt x="5192" y="373"/>
                </a:lnTo>
                <a:lnTo>
                  <a:pt x="5192" y="624"/>
                </a:lnTo>
                <a:lnTo>
                  <a:pt x="5114" y="624"/>
                </a:lnTo>
                <a:close/>
                <a:moveTo>
                  <a:pt x="5629" y="375"/>
                </a:moveTo>
                <a:lnTo>
                  <a:pt x="5629" y="539"/>
                </a:lnTo>
                <a:lnTo>
                  <a:pt x="5629" y="543"/>
                </a:lnTo>
                <a:lnTo>
                  <a:pt x="5630" y="547"/>
                </a:lnTo>
                <a:lnTo>
                  <a:pt x="5632" y="553"/>
                </a:lnTo>
                <a:lnTo>
                  <a:pt x="5634" y="558"/>
                </a:lnTo>
                <a:lnTo>
                  <a:pt x="5637" y="563"/>
                </a:lnTo>
                <a:lnTo>
                  <a:pt x="5642" y="566"/>
                </a:lnTo>
                <a:lnTo>
                  <a:pt x="5647" y="569"/>
                </a:lnTo>
                <a:lnTo>
                  <a:pt x="5653" y="571"/>
                </a:lnTo>
                <a:lnTo>
                  <a:pt x="5661" y="572"/>
                </a:lnTo>
                <a:lnTo>
                  <a:pt x="5659" y="632"/>
                </a:lnTo>
                <a:lnTo>
                  <a:pt x="5644" y="632"/>
                </a:lnTo>
                <a:lnTo>
                  <a:pt x="5629" y="630"/>
                </a:lnTo>
                <a:lnTo>
                  <a:pt x="5616" y="628"/>
                </a:lnTo>
                <a:lnTo>
                  <a:pt x="5610" y="627"/>
                </a:lnTo>
                <a:lnTo>
                  <a:pt x="5604" y="625"/>
                </a:lnTo>
                <a:lnTo>
                  <a:pt x="5598" y="624"/>
                </a:lnTo>
                <a:lnTo>
                  <a:pt x="5592" y="622"/>
                </a:lnTo>
                <a:lnTo>
                  <a:pt x="5582" y="617"/>
                </a:lnTo>
                <a:lnTo>
                  <a:pt x="5572" y="612"/>
                </a:lnTo>
                <a:lnTo>
                  <a:pt x="5563" y="605"/>
                </a:lnTo>
                <a:lnTo>
                  <a:pt x="5548" y="612"/>
                </a:lnTo>
                <a:lnTo>
                  <a:pt x="5534" y="617"/>
                </a:lnTo>
                <a:lnTo>
                  <a:pt x="5520" y="622"/>
                </a:lnTo>
                <a:lnTo>
                  <a:pt x="5505" y="625"/>
                </a:lnTo>
                <a:lnTo>
                  <a:pt x="5491" y="628"/>
                </a:lnTo>
                <a:lnTo>
                  <a:pt x="5476" y="630"/>
                </a:lnTo>
                <a:lnTo>
                  <a:pt x="5462" y="632"/>
                </a:lnTo>
                <a:lnTo>
                  <a:pt x="5447" y="632"/>
                </a:lnTo>
                <a:lnTo>
                  <a:pt x="5434" y="632"/>
                </a:lnTo>
                <a:lnTo>
                  <a:pt x="5422" y="630"/>
                </a:lnTo>
                <a:lnTo>
                  <a:pt x="5416" y="629"/>
                </a:lnTo>
                <a:lnTo>
                  <a:pt x="5410" y="628"/>
                </a:lnTo>
                <a:lnTo>
                  <a:pt x="5400" y="625"/>
                </a:lnTo>
                <a:lnTo>
                  <a:pt x="5390" y="621"/>
                </a:lnTo>
                <a:lnTo>
                  <a:pt x="5381" y="616"/>
                </a:lnTo>
                <a:lnTo>
                  <a:pt x="5373" y="610"/>
                </a:lnTo>
                <a:lnTo>
                  <a:pt x="5369" y="607"/>
                </a:lnTo>
                <a:lnTo>
                  <a:pt x="5365" y="603"/>
                </a:lnTo>
                <a:lnTo>
                  <a:pt x="5359" y="596"/>
                </a:lnTo>
                <a:lnTo>
                  <a:pt x="5354" y="587"/>
                </a:lnTo>
                <a:lnTo>
                  <a:pt x="5351" y="583"/>
                </a:lnTo>
                <a:lnTo>
                  <a:pt x="5349" y="578"/>
                </a:lnTo>
                <a:lnTo>
                  <a:pt x="5347" y="573"/>
                </a:lnTo>
                <a:lnTo>
                  <a:pt x="5345" y="568"/>
                </a:lnTo>
                <a:lnTo>
                  <a:pt x="5342" y="556"/>
                </a:lnTo>
                <a:lnTo>
                  <a:pt x="5340" y="544"/>
                </a:lnTo>
                <a:lnTo>
                  <a:pt x="5339" y="531"/>
                </a:lnTo>
                <a:lnTo>
                  <a:pt x="5339" y="518"/>
                </a:lnTo>
                <a:lnTo>
                  <a:pt x="5339" y="504"/>
                </a:lnTo>
                <a:lnTo>
                  <a:pt x="5341" y="492"/>
                </a:lnTo>
                <a:lnTo>
                  <a:pt x="5342" y="486"/>
                </a:lnTo>
                <a:lnTo>
                  <a:pt x="5343" y="481"/>
                </a:lnTo>
                <a:lnTo>
                  <a:pt x="5346" y="470"/>
                </a:lnTo>
                <a:lnTo>
                  <a:pt x="5350" y="461"/>
                </a:lnTo>
                <a:lnTo>
                  <a:pt x="5355" y="452"/>
                </a:lnTo>
                <a:lnTo>
                  <a:pt x="5358" y="449"/>
                </a:lnTo>
                <a:lnTo>
                  <a:pt x="5361" y="445"/>
                </a:lnTo>
                <a:lnTo>
                  <a:pt x="5368" y="438"/>
                </a:lnTo>
                <a:lnTo>
                  <a:pt x="5376" y="433"/>
                </a:lnTo>
                <a:lnTo>
                  <a:pt x="5385" y="427"/>
                </a:lnTo>
                <a:lnTo>
                  <a:pt x="5390" y="425"/>
                </a:lnTo>
                <a:lnTo>
                  <a:pt x="5395" y="423"/>
                </a:lnTo>
                <a:lnTo>
                  <a:pt x="5406" y="419"/>
                </a:lnTo>
                <a:lnTo>
                  <a:pt x="5418" y="415"/>
                </a:lnTo>
                <a:lnTo>
                  <a:pt x="5430" y="413"/>
                </a:lnTo>
                <a:lnTo>
                  <a:pt x="5444" y="410"/>
                </a:lnTo>
                <a:lnTo>
                  <a:pt x="5451" y="410"/>
                </a:lnTo>
                <a:lnTo>
                  <a:pt x="5458" y="409"/>
                </a:lnTo>
                <a:lnTo>
                  <a:pt x="5551" y="401"/>
                </a:lnTo>
                <a:lnTo>
                  <a:pt x="5551" y="375"/>
                </a:lnTo>
                <a:lnTo>
                  <a:pt x="5551" y="368"/>
                </a:lnTo>
                <a:lnTo>
                  <a:pt x="5551" y="362"/>
                </a:lnTo>
                <a:lnTo>
                  <a:pt x="5550" y="356"/>
                </a:lnTo>
                <a:lnTo>
                  <a:pt x="5549" y="353"/>
                </a:lnTo>
                <a:lnTo>
                  <a:pt x="5548" y="351"/>
                </a:lnTo>
                <a:lnTo>
                  <a:pt x="5546" y="346"/>
                </a:lnTo>
                <a:lnTo>
                  <a:pt x="5544" y="342"/>
                </a:lnTo>
                <a:lnTo>
                  <a:pt x="5542" y="338"/>
                </a:lnTo>
                <a:lnTo>
                  <a:pt x="5539" y="335"/>
                </a:lnTo>
                <a:lnTo>
                  <a:pt x="5535" y="332"/>
                </a:lnTo>
                <a:lnTo>
                  <a:pt x="5532" y="330"/>
                </a:lnTo>
                <a:lnTo>
                  <a:pt x="5528" y="328"/>
                </a:lnTo>
                <a:lnTo>
                  <a:pt x="5523" y="326"/>
                </a:lnTo>
                <a:lnTo>
                  <a:pt x="5518" y="325"/>
                </a:lnTo>
                <a:lnTo>
                  <a:pt x="5513" y="324"/>
                </a:lnTo>
                <a:lnTo>
                  <a:pt x="5508" y="323"/>
                </a:lnTo>
                <a:lnTo>
                  <a:pt x="5502" y="323"/>
                </a:lnTo>
                <a:lnTo>
                  <a:pt x="5477" y="324"/>
                </a:lnTo>
                <a:lnTo>
                  <a:pt x="5450" y="325"/>
                </a:lnTo>
                <a:lnTo>
                  <a:pt x="5420" y="326"/>
                </a:lnTo>
                <a:lnTo>
                  <a:pt x="5386" y="329"/>
                </a:lnTo>
                <a:lnTo>
                  <a:pt x="5362" y="330"/>
                </a:lnTo>
                <a:lnTo>
                  <a:pt x="5360" y="275"/>
                </a:lnTo>
                <a:lnTo>
                  <a:pt x="5399" y="267"/>
                </a:lnTo>
                <a:lnTo>
                  <a:pt x="5418" y="264"/>
                </a:lnTo>
                <a:lnTo>
                  <a:pt x="5436" y="261"/>
                </a:lnTo>
                <a:lnTo>
                  <a:pt x="5454" y="259"/>
                </a:lnTo>
                <a:lnTo>
                  <a:pt x="5471" y="257"/>
                </a:lnTo>
                <a:lnTo>
                  <a:pt x="5488" y="256"/>
                </a:lnTo>
                <a:lnTo>
                  <a:pt x="5505" y="256"/>
                </a:lnTo>
                <a:lnTo>
                  <a:pt x="5521" y="257"/>
                </a:lnTo>
                <a:lnTo>
                  <a:pt x="5536" y="258"/>
                </a:lnTo>
                <a:lnTo>
                  <a:pt x="5543" y="259"/>
                </a:lnTo>
                <a:lnTo>
                  <a:pt x="5549" y="260"/>
                </a:lnTo>
                <a:lnTo>
                  <a:pt x="5562" y="263"/>
                </a:lnTo>
                <a:lnTo>
                  <a:pt x="5573" y="267"/>
                </a:lnTo>
                <a:lnTo>
                  <a:pt x="5578" y="270"/>
                </a:lnTo>
                <a:lnTo>
                  <a:pt x="5583" y="272"/>
                </a:lnTo>
                <a:lnTo>
                  <a:pt x="5592" y="278"/>
                </a:lnTo>
                <a:lnTo>
                  <a:pt x="5596" y="281"/>
                </a:lnTo>
                <a:lnTo>
                  <a:pt x="5600" y="285"/>
                </a:lnTo>
                <a:lnTo>
                  <a:pt x="5603" y="288"/>
                </a:lnTo>
                <a:lnTo>
                  <a:pt x="5607" y="292"/>
                </a:lnTo>
                <a:lnTo>
                  <a:pt x="5610" y="296"/>
                </a:lnTo>
                <a:lnTo>
                  <a:pt x="5613" y="301"/>
                </a:lnTo>
                <a:lnTo>
                  <a:pt x="5618" y="311"/>
                </a:lnTo>
                <a:lnTo>
                  <a:pt x="5620" y="316"/>
                </a:lnTo>
                <a:lnTo>
                  <a:pt x="5622" y="321"/>
                </a:lnTo>
                <a:lnTo>
                  <a:pt x="5625" y="333"/>
                </a:lnTo>
                <a:lnTo>
                  <a:pt x="5626" y="340"/>
                </a:lnTo>
                <a:lnTo>
                  <a:pt x="5627" y="346"/>
                </a:lnTo>
                <a:lnTo>
                  <a:pt x="5629" y="360"/>
                </a:lnTo>
                <a:lnTo>
                  <a:pt x="5629" y="375"/>
                </a:lnTo>
                <a:close/>
                <a:moveTo>
                  <a:pt x="5468" y="464"/>
                </a:moveTo>
                <a:lnTo>
                  <a:pt x="5462" y="465"/>
                </a:lnTo>
                <a:lnTo>
                  <a:pt x="5456" y="466"/>
                </a:lnTo>
                <a:lnTo>
                  <a:pt x="5451" y="467"/>
                </a:lnTo>
                <a:lnTo>
                  <a:pt x="5446" y="469"/>
                </a:lnTo>
                <a:lnTo>
                  <a:pt x="5442" y="471"/>
                </a:lnTo>
                <a:lnTo>
                  <a:pt x="5438" y="474"/>
                </a:lnTo>
                <a:lnTo>
                  <a:pt x="5434" y="477"/>
                </a:lnTo>
                <a:lnTo>
                  <a:pt x="5431" y="480"/>
                </a:lnTo>
                <a:lnTo>
                  <a:pt x="5428" y="483"/>
                </a:lnTo>
                <a:lnTo>
                  <a:pt x="5425" y="487"/>
                </a:lnTo>
                <a:lnTo>
                  <a:pt x="5421" y="496"/>
                </a:lnTo>
                <a:lnTo>
                  <a:pt x="5420" y="501"/>
                </a:lnTo>
                <a:lnTo>
                  <a:pt x="5419" y="507"/>
                </a:lnTo>
                <a:lnTo>
                  <a:pt x="5418" y="512"/>
                </a:lnTo>
                <a:lnTo>
                  <a:pt x="5418" y="518"/>
                </a:lnTo>
                <a:lnTo>
                  <a:pt x="5418" y="524"/>
                </a:lnTo>
                <a:lnTo>
                  <a:pt x="5419" y="530"/>
                </a:lnTo>
                <a:lnTo>
                  <a:pt x="5421" y="540"/>
                </a:lnTo>
                <a:lnTo>
                  <a:pt x="5422" y="544"/>
                </a:lnTo>
                <a:lnTo>
                  <a:pt x="5424" y="549"/>
                </a:lnTo>
                <a:lnTo>
                  <a:pt x="5427" y="552"/>
                </a:lnTo>
                <a:lnTo>
                  <a:pt x="5429" y="556"/>
                </a:lnTo>
                <a:lnTo>
                  <a:pt x="5432" y="558"/>
                </a:lnTo>
                <a:lnTo>
                  <a:pt x="5435" y="561"/>
                </a:lnTo>
                <a:lnTo>
                  <a:pt x="5443" y="565"/>
                </a:lnTo>
                <a:lnTo>
                  <a:pt x="5447" y="566"/>
                </a:lnTo>
                <a:lnTo>
                  <a:pt x="5452" y="567"/>
                </a:lnTo>
                <a:lnTo>
                  <a:pt x="5462" y="568"/>
                </a:lnTo>
                <a:lnTo>
                  <a:pt x="5480" y="567"/>
                </a:lnTo>
                <a:lnTo>
                  <a:pt x="5499" y="565"/>
                </a:lnTo>
                <a:lnTo>
                  <a:pt x="5519" y="561"/>
                </a:lnTo>
                <a:lnTo>
                  <a:pt x="5528" y="559"/>
                </a:lnTo>
                <a:lnTo>
                  <a:pt x="5538" y="556"/>
                </a:lnTo>
                <a:lnTo>
                  <a:pt x="5551" y="552"/>
                </a:lnTo>
                <a:lnTo>
                  <a:pt x="5551" y="456"/>
                </a:lnTo>
                <a:lnTo>
                  <a:pt x="5468" y="464"/>
                </a:lnTo>
                <a:close/>
                <a:moveTo>
                  <a:pt x="5792" y="624"/>
                </a:moveTo>
                <a:lnTo>
                  <a:pt x="5713" y="624"/>
                </a:lnTo>
                <a:lnTo>
                  <a:pt x="5713" y="264"/>
                </a:lnTo>
                <a:lnTo>
                  <a:pt x="5791" y="264"/>
                </a:lnTo>
                <a:lnTo>
                  <a:pt x="5791" y="286"/>
                </a:lnTo>
                <a:lnTo>
                  <a:pt x="5804" y="279"/>
                </a:lnTo>
                <a:lnTo>
                  <a:pt x="5817" y="273"/>
                </a:lnTo>
                <a:lnTo>
                  <a:pt x="5830" y="268"/>
                </a:lnTo>
                <a:lnTo>
                  <a:pt x="5843" y="264"/>
                </a:lnTo>
                <a:lnTo>
                  <a:pt x="5855" y="260"/>
                </a:lnTo>
                <a:lnTo>
                  <a:pt x="5867" y="258"/>
                </a:lnTo>
                <a:lnTo>
                  <a:pt x="5879" y="257"/>
                </a:lnTo>
                <a:lnTo>
                  <a:pt x="5891" y="256"/>
                </a:lnTo>
                <a:lnTo>
                  <a:pt x="5900" y="256"/>
                </a:lnTo>
                <a:lnTo>
                  <a:pt x="5908" y="257"/>
                </a:lnTo>
                <a:lnTo>
                  <a:pt x="5916" y="258"/>
                </a:lnTo>
                <a:lnTo>
                  <a:pt x="5924" y="259"/>
                </a:lnTo>
                <a:lnTo>
                  <a:pt x="5931" y="260"/>
                </a:lnTo>
                <a:lnTo>
                  <a:pt x="5938" y="262"/>
                </a:lnTo>
                <a:lnTo>
                  <a:pt x="5945" y="264"/>
                </a:lnTo>
                <a:lnTo>
                  <a:pt x="5951" y="266"/>
                </a:lnTo>
                <a:lnTo>
                  <a:pt x="5957" y="269"/>
                </a:lnTo>
                <a:lnTo>
                  <a:pt x="5963" y="272"/>
                </a:lnTo>
                <a:lnTo>
                  <a:pt x="5968" y="275"/>
                </a:lnTo>
                <a:lnTo>
                  <a:pt x="5973" y="279"/>
                </a:lnTo>
                <a:lnTo>
                  <a:pt x="5978" y="283"/>
                </a:lnTo>
                <a:lnTo>
                  <a:pt x="5982" y="287"/>
                </a:lnTo>
                <a:lnTo>
                  <a:pt x="5986" y="292"/>
                </a:lnTo>
                <a:lnTo>
                  <a:pt x="5989" y="297"/>
                </a:lnTo>
                <a:lnTo>
                  <a:pt x="5995" y="308"/>
                </a:lnTo>
                <a:lnTo>
                  <a:pt x="5998" y="314"/>
                </a:lnTo>
                <a:lnTo>
                  <a:pt x="6001" y="321"/>
                </a:lnTo>
                <a:lnTo>
                  <a:pt x="6003" y="327"/>
                </a:lnTo>
                <a:lnTo>
                  <a:pt x="6005" y="335"/>
                </a:lnTo>
                <a:lnTo>
                  <a:pt x="6009" y="351"/>
                </a:lnTo>
                <a:lnTo>
                  <a:pt x="6012" y="368"/>
                </a:lnTo>
                <a:lnTo>
                  <a:pt x="6014" y="388"/>
                </a:lnTo>
                <a:lnTo>
                  <a:pt x="6015" y="409"/>
                </a:lnTo>
                <a:lnTo>
                  <a:pt x="6015" y="431"/>
                </a:lnTo>
                <a:lnTo>
                  <a:pt x="6015" y="624"/>
                </a:lnTo>
                <a:lnTo>
                  <a:pt x="5938" y="624"/>
                </a:lnTo>
                <a:lnTo>
                  <a:pt x="5938" y="433"/>
                </a:lnTo>
                <a:lnTo>
                  <a:pt x="5937" y="419"/>
                </a:lnTo>
                <a:lnTo>
                  <a:pt x="5937" y="406"/>
                </a:lnTo>
                <a:lnTo>
                  <a:pt x="5936" y="394"/>
                </a:lnTo>
                <a:lnTo>
                  <a:pt x="5935" y="389"/>
                </a:lnTo>
                <a:lnTo>
                  <a:pt x="5934" y="383"/>
                </a:lnTo>
                <a:lnTo>
                  <a:pt x="5933" y="374"/>
                </a:lnTo>
                <a:lnTo>
                  <a:pt x="5930" y="365"/>
                </a:lnTo>
                <a:lnTo>
                  <a:pt x="5928" y="357"/>
                </a:lnTo>
                <a:lnTo>
                  <a:pt x="5925" y="351"/>
                </a:lnTo>
                <a:lnTo>
                  <a:pt x="5921" y="345"/>
                </a:lnTo>
                <a:lnTo>
                  <a:pt x="5919" y="342"/>
                </a:lnTo>
                <a:lnTo>
                  <a:pt x="5917" y="340"/>
                </a:lnTo>
                <a:lnTo>
                  <a:pt x="5915" y="338"/>
                </a:lnTo>
                <a:lnTo>
                  <a:pt x="5912" y="336"/>
                </a:lnTo>
                <a:lnTo>
                  <a:pt x="5906" y="332"/>
                </a:lnTo>
                <a:lnTo>
                  <a:pt x="5899" y="329"/>
                </a:lnTo>
                <a:lnTo>
                  <a:pt x="5891" y="328"/>
                </a:lnTo>
                <a:lnTo>
                  <a:pt x="5883" y="326"/>
                </a:lnTo>
                <a:lnTo>
                  <a:pt x="5873" y="326"/>
                </a:lnTo>
                <a:lnTo>
                  <a:pt x="5864" y="326"/>
                </a:lnTo>
                <a:lnTo>
                  <a:pt x="5855" y="327"/>
                </a:lnTo>
                <a:lnTo>
                  <a:pt x="5846" y="328"/>
                </a:lnTo>
                <a:lnTo>
                  <a:pt x="5837" y="330"/>
                </a:lnTo>
                <a:lnTo>
                  <a:pt x="5829" y="332"/>
                </a:lnTo>
                <a:lnTo>
                  <a:pt x="5820" y="334"/>
                </a:lnTo>
                <a:lnTo>
                  <a:pt x="5811" y="337"/>
                </a:lnTo>
                <a:lnTo>
                  <a:pt x="5803" y="340"/>
                </a:lnTo>
                <a:lnTo>
                  <a:pt x="5792" y="345"/>
                </a:lnTo>
                <a:lnTo>
                  <a:pt x="5792" y="624"/>
                </a:lnTo>
                <a:close/>
                <a:moveTo>
                  <a:pt x="6228" y="256"/>
                </a:moveTo>
                <a:lnTo>
                  <a:pt x="6248" y="257"/>
                </a:lnTo>
                <a:lnTo>
                  <a:pt x="6259" y="258"/>
                </a:lnTo>
                <a:lnTo>
                  <a:pt x="6270" y="259"/>
                </a:lnTo>
                <a:lnTo>
                  <a:pt x="6281" y="260"/>
                </a:lnTo>
                <a:lnTo>
                  <a:pt x="6293" y="262"/>
                </a:lnTo>
                <a:lnTo>
                  <a:pt x="6318" y="266"/>
                </a:lnTo>
                <a:lnTo>
                  <a:pt x="6336" y="270"/>
                </a:lnTo>
                <a:lnTo>
                  <a:pt x="6333" y="332"/>
                </a:lnTo>
                <a:lnTo>
                  <a:pt x="6307" y="329"/>
                </a:lnTo>
                <a:lnTo>
                  <a:pt x="6284" y="327"/>
                </a:lnTo>
                <a:lnTo>
                  <a:pt x="6265" y="326"/>
                </a:lnTo>
                <a:lnTo>
                  <a:pt x="6249" y="326"/>
                </a:lnTo>
                <a:lnTo>
                  <a:pt x="6236" y="326"/>
                </a:lnTo>
                <a:lnTo>
                  <a:pt x="6224" y="328"/>
                </a:lnTo>
                <a:lnTo>
                  <a:pt x="6213" y="329"/>
                </a:lnTo>
                <a:lnTo>
                  <a:pt x="6204" y="332"/>
                </a:lnTo>
                <a:lnTo>
                  <a:pt x="6195" y="336"/>
                </a:lnTo>
                <a:lnTo>
                  <a:pt x="6187" y="340"/>
                </a:lnTo>
                <a:lnTo>
                  <a:pt x="6181" y="345"/>
                </a:lnTo>
                <a:lnTo>
                  <a:pt x="6178" y="348"/>
                </a:lnTo>
                <a:lnTo>
                  <a:pt x="6176" y="351"/>
                </a:lnTo>
                <a:lnTo>
                  <a:pt x="6171" y="357"/>
                </a:lnTo>
                <a:lnTo>
                  <a:pt x="6169" y="361"/>
                </a:lnTo>
                <a:lnTo>
                  <a:pt x="6168" y="365"/>
                </a:lnTo>
                <a:lnTo>
                  <a:pt x="6164" y="375"/>
                </a:lnTo>
                <a:lnTo>
                  <a:pt x="6162" y="386"/>
                </a:lnTo>
                <a:lnTo>
                  <a:pt x="6160" y="398"/>
                </a:lnTo>
                <a:lnTo>
                  <a:pt x="6158" y="412"/>
                </a:lnTo>
                <a:lnTo>
                  <a:pt x="6157" y="426"/>
                </a:lnTo>
                <a:lnTo>
                  <a:pt x="6157" y="443"/>
                </a:lnTo>
                <a:lnTo>
                  <a:pt x="6157" y="459"/>
                </a:lnTo>
                <a:lnTo>
                  <a:pt x="6158" y="474"/>
                </a:lnTo>
                <a:lnTo>
                  <a:pt x="6159" y="481"/>
                </a:lnTo>
                <a:lnTo>
                  <a:pt x="6160" y="488"/>
                </a:lnTo>
                <a:lnTo>
                  <a:pt x="6162" y="500"/>
                </a:lnTo>
                <a:lnTo>
                  <a:pt x="6164" y="511"/>
                </a:lnTo>
                <a:lnTo>
                  <a:pt x="6167" y="521"/>
                </a:lnTo>
                <a:lnTo>
                  <a:pt x="6171" y="529"/>
                </a:lnTo>
                <a:lnTo>
                  <a:pt x="6175" y="536"/>
                </a:lnTo>
                <a:lnTo>
                  <a:pt x="6177" y="539"/>
                </a:lnTo>
                <a:lnTo>
                  <a:pt x="6180" y="542"/>
                </a:lnTo>
                <a:lnTo>
                  <a:pt x="6183" y="545"/>
                </a:lnTo>
                <a:lnTo>
                  <a:pt x="6186" y="548"/>
                </a:lnTo>
                <a:lnTo>
                  <a:pt x="6194" y="552"/>
                </a:lnTo>
                <a:lnTo>
                  <a:pt x="6203" y="556"/>
                </a:lnTo>
                <a:lnTo>
                  <a:pt x="6213" y="559"/>
                </a:lnTo>
                <a:lnTo>
                  <a:pt x="6224" y="561"/>
                </a:lnTo>
                <a:lnTo>
                  <a:pt x="6236" y="562"/>
                </a:lnTo>
                <a:lnTo>
                  <a:pt x="6250" y="562"/>
                </a:lnTo>
                <a:lnTo>
                  <a:pt x="6334" y="556"/>
                </a:lnTo>
                <a:lnTo>
                  <a:pt x="6336" y="619"/>
                </a:lnTo>
                <a:lnTo>
                  <a:pt x="6302" y="625"/>
                </a:lnTo>
                <a:lnTo>
                  <a:pt x="6273" y="629"/>
                </a:lnTo>
                <a:lnTo>
                  <a:pt x="6248" y="631"/>
                </a:lnTo>
                <a:lnTo>
                  <a:pt x="6227" y="632"/>
                </a:lnTo>
                <a:lnTo>
                  <a:pt x="6217" y="632"/>
                </a:lnTo>
                <a:lnTo>
                  <a:pt x="6207" y="631"/>
                </a:lnTo>
                <a:lnTo>
                  <a:pt x="6189" y="629"/>
                </a:lnTo>
                <a:lnTo>
                  <a:pt x="6180" y="628"/>
                </a:lnTo>
                <a:lnTo>
                  <a:pt x="6172" y="626"/>
                </a:lnTo>
                <a:lnTo>
                  <a:pt x="6157" y="621"/>
                </a:lnTo>
                <a:lnTo>
                  <a:pt x="6150" y="618"/>
                </a:lnTo>
                <a:lnTo>
                  <a:pt x="6143" y="615"/>
                </a:lnTo>
                <a:lnTo>
                  <a:pt x="6137" y="611"/>
                </a:lnTo>
                <a:lnTo>
                  <a:pt x="6131" y="607"/>
                </a:lnTo>
                <a:lnTo>
                  <a:pt x="6126" y="603"/>
                </a:lnTo>
                <a:lnTo>
                  <a:pt x="6119" y="598"/>
                </a:lnTo>
                <a:lnTo>
                  <a:pt x="6115" y="593"/>
                </a:lnTo>
                <a:lnTo>
                  <a:pt x="6110" y="588"/>
                </a:lnTo>
                <a:lnTo>
                  <a:pt x="6106" y="582"/>
                </a:lnTo>
                <a:lnTo>
                  <a:pt x="6102" y="576"/>
                </a:lnTo>
                <a:lnTo>
                  <a:pt x="6099" y="569"/>
                </a:lnTo>
                <a:lnTo>
                  <a:pt x="6096" y="562"/>
                </a:lnTo>
                <a:lnTo>
                  <a:pt x="6090" y="547"/>
                </a:lnTo>
                <a:lnTo>
                  <a:pt x="6085" y="529"/>
                </a:lnTo>
                <a:lnTo>
                  <a:pt x="6083" y="520"/>
                </a:lnTo>
                <a:lnTo>
                  <a:pt x="6082" y="510"/>
                </a:lnTo>
                <a:lnTo>
                  <a:pt x="6080" y="500"/>
                </a:lnTo>
                <a:lnTo>
                  <a:pt x="6079" y="490"/>
                </a:lnTo>
                <a:lnTo>
                  <a:pt x="6078" y="478"/>
                </a:lnTo>
                <a:lnTo>
                  <a:pt x="6077" y="467"/>
                </a:lnTo>
                <a:lnTo>
                  <a:pt x="6077" y="443"/>
                </a:lnTo>
                <a:lnTo>
                  <a:pt x="6077" y="418"/>
                </a:lnTo>
                <a:lnTo>
                  <a:pt x="6078" y="407"/>
                </a:lnTo>
                <a:lnTo>
                  <a:pt x="6079" y="396"/>
                </a:lnTo>
                <a:lnTo>
                  <a:pt x="6082" y="375"/>
                </a:lnTo>
                <a:lnTo>
                  <a:pt x="6084" y="366"/>
                </a:lnTo>
                <a:lnTo>
                  <a:pt x="6086" y="356"/>
                </a:lnTo>
                <a:lnTo>
                  <a:pt x="6088" y="348"/>
                </a:lnTo>
                <a:lnTo>
                  <a:pt x="6091" y="339"/>
                </a:lnTo>
                <a:lnTo>
                  <a:pt x="6094" y="331"/>
                </a:lnTo>
                <a:lnTo>
                  <a:pt x="6097" y="324"/>
                </a:lnTo>
                <a:lnTo>
                  <a:pt x="6100" y="317"/>
                </a:lnTo>
                <a:lnTo>
                  <a:pt x="6104" y="311"/>
                </a:lnTo>
                <a:lnTo>
                  <a:pt x="6108" y="305"/>
                </a:lnTo>
                <a:lnTo>
                  <a:pt x="6112" y="299"/>
                </a:lnTo>
                <a:lnTo>
                  <a:pt x="6117" y="294"/>
                </a:lnTo>
                <a:lnTo>
                  <a:pt x="6122" y="289"/>
                </a:lnTo>
                <a:lnTo>
                  <a:pt x="6128" y="284"/>
                </a:lnTo>
                <a:lnTo>
                  <a:pt x="6134" y="280"/>
                </a:lnTo>
                <a:lnTo>
                  <a:pt x="6140" y="276"/>
                </a:lnTo>
                <a:lnTo>
                  <a:pt x="6146" y="273"/>
                </a:lnTo>
                <a:lnTo>
                  <a:pt x="6153" y="270"/>
                </a:lnTo>
                <a:lnTo>
                  <a:pt x="6160" y="267"/>
                </a:lnTo>
                <a:lnTo>
                  <a:pt x="6175" y="262"/>
                </a:lnTo>
                <a:lnTo>
                  <a:pt x="6183" y="260"/>
                </a:lnTo>
                <a:lnTo>
                  <a:pt x="6191" y="259"/>
                </a:lnTo>
                <a:lnTo>
                  <a:pt x="6200" y="258"/>
                </a:lnTo>
                <a:lnTo>
                  <a:pt x="6209" y="257"/>
                </a:lnTo>
                <a:lnTo>
                  <a:pt x="6219" y="256"/>
                </a:lnTo>
                <a:lnTo>
                  <a:pt x="6228" y="2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</p:sldLayoutIdLst>
  <p:hf dt="1" ftr="0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40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>
        <a:lnSpc>
          <a:spcPct val="100000"/>
        </a:lnSpc>
        <a:spcBef>
          <a:spcPts val="6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>
        <a:lnSpc>
          <a:spcPct val="100000"/>
        </a:lnSpc>
        <a:spcBef>
          <a:spcPts val="600"/>
        </a:spcBef>
        <a:buClrTx/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>
        <a:lnSpc>
          <a:spcPct val="100000"/>
        </a:lnSpc>
        <a:spcBef>
          <a:spcPts val="600"/>
        </a:spcBef>
        <a:buClrTx/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>
        <a:lnSpc>
          <a:spcPct val="100000"/>
        </a:lnSpc>
        <a:spcBef>
          <a:spcPts val="600"/>
        </a:spcBef>
        <a:buClrTx/>
        <a:buFont typeface="Arial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>
        <a:lnSpc>
          <a:spcPct val="100000"/>
        </a:lnSpc>
        <a:spcBef>
          <a:spcPts val="600"/>
        </a:spcBef>
        <a:buClrTx/>
        <a:buFont typeface="Arial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>
        <a:lnSpc>
          <a:spcPct val="90000"/>
        </a:lnSpc>
        <a:spcBef>
          <a:spcPts val="500"/>
        </a:spcBef>
        <a:buClrTx/>
        <a:buFont typeface="Arial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>
        <a:lnSpc>
          <a:spcPct val="90000"/>
        </a:lnSpc>
        <a:spcBef>
          <a:spcPts val="500"/>
        </a:spcBef>
        <a:buClrTx/>
        <a:buFont typeface="Arial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>
        <a:lnSpc>
          <a:spcPct val="90000"/>
        </a:lnSpc>
        <a:spcBef>
          <a:spcPts val="500"/>
        </a:spcBef>
        <a:buClrTx/>
        <a:buFont typeface="Arial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>
        <a:lnSpc>
          <a:spcPct val="90000"/>
        </a:lnSpc>
        <a:spcBef>
          <a:spcPts val="500"/>
        </a:spcBef>
        <a:buClrTx/>
        <a:buFont typeface="Arial"/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media4.sv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media5.svg"/><Relationship Id="rId11" Type="http://schemas.openxmlformats.org/officeDocument/2006/relationships/image" Target="../media/image35.png"/><Relationship Id="rId12" Type="http://schemas.openxmlformats.org/officeDocument/2006/relationships/image" Target="../media/image51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de.qt.io/cgit/qt/qtgrpc.git/tree/tests/manual/grpc/benchmarks/bench_async_ref_client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jp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media6.svg"/><Relationship Id="rId5" Type="http://schemas.openxmlformats.org/officeDocument/2006/relationships/hyperlink" Target="https://www.uber.com/blog/ubers-next-gen-push-platform-on-grpc/" TargetMode="External"/><Relationship Id="rId6" Type="http://schemas.openxmlformats.org/officeDocument/2006/relationships/image" Target="../media/image56.png"/><Relationship Id="rId7" Type="http://schemas.openxmlformats.org/officeDocument/2006/relationships/image" Target="../media/media7.svg"/><Relationship Id="rId8" Type="http://schemas.openxmlformats.org/officeDocument/2006/relationships/hyperlink" Target="https://www.cncf.io/case-studies/netflix/" TargetMode="External"/><Relationship Id="rId9" Type="http://schemas.openxmlformats.org/officeDocument/2006/relationships/image" Target="../media/image57.png"/><Relationship Id="rId10" Type="http://schemas.openxmlformats.org/officeDocument/2006/relationships/image" Target="../media/media8.svg"/><Relationship Id="rId11" Type="http://schemas.openxmlformats.org/officeDocument/2006/relationships/hyperlink" Target="https://www.youtube.com/watch?v=fMq3IpPE3TU" TargetMode="External"/><Relationship Id="rId12" Type="http://schemas.openxmlformats.org/officeDocument/2006/relationships/image" Target="../media/image58.png"/><Relationship Id="rId13" Type="http://schemas.openxmlformats.org/officeDocument/2006/relationships/image" Target="../media/media9.svg"/><Relationship Id="rId14" Type="http://schemas.openxmlformats.org/officeDocument/2006/relationships/hyperlink" Target="https://dropbox.tech/infrastructure/courier-dropbox-migration-to-grpc" TargetMode="Externa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Relationship Id="rId4" Type="http://schemas.openxmlformats.org/officeDocument/2006/relationships/image" Target="../media/image2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media1.sv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de.qt.io/cgit/qt/qtgrpc.git/tree/tests/manual/grpc/benchmarks/bench_qtgrpcclient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de.qt.io/cgit/qt/qtgrpc.git/tree/tests/manual/grpc/benchmarks/bench_qtgrpcclient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de.qt.io/cgit/qt/qtgrpc.git/tree/tests/manual/grpc/benchmarks/bench_qtgrpcclient" TargetMode="External"/><Relationship Id="rId4" Type="http://schemas.openxmlformats.org/officeDocument/2006/relationships/image" Target="../media/image69.png"/><Relationship Id="rId5" Type="http://schemas.openxmlformats.org/officeDocument/2006/relationships/image" Target="../media/image52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media10.svg"/><Relationship Id="rId6" Type="http://schemas.openxmlformats.org/officeDocument/2006/relationships/image" Target="../media/image73.png"/><Relationship Id="rId7" Type="http://schemas.openxmlformats.org/officeDocument/2006/relationships/image" Target="../media/media11.svg"/><Relationship Id="rId8" Type="http://schemas.openxmlformats.org/officeDocument/2006/relationships/image" Target="../media/image74.png"/><Relationship Id="rId9" Type="http://schemas.openxmlformats.org/officeDocument/2006/relationships/image" Target="../media/media12.svg"/><Relationship Id="rId10" Type="http://schemas.openxmlformats.org/officeDocument/2006/relationships/image" Target="../media/image7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 /><Relationship Id="rId4" Type="http://schemas.openxmlformats.org/officeDocument/2006/relationships/chart" Target="../charts/chart2.xml" /><Relationship Id="rId5" Type="http://schemas.openxmlformats.org/officeDocument/2006/relationships/hyperlink" Target="https://flatbuffers.dev/benchmarks/" TargetMode="Externa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media2.svg"/><Relationship Id="rId5" Type="http://schemas.openxmlformats.org/officeDocument/2006/relationships/image" Target="../media/image27.jpg"/><Relationship Id="rId6" Type="http://schemas.openxmlformats.org/officeDocument/2006/relationships/image" Target="../media/image28.png"/><Relationship Id="rId7" Type="http://schemas.openxmlformats.org/officeDocument/2006/relationships/image" Target="../media/media3.sv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55568717" name="Picture 1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23290491" name="TextBox 2"/>
          <p:cNvSpPr txBox="1"/>
          <p:nvPr/>
        </p:nvSpPr>
        <p:spPr bwMode="auto">
          <a:xfrm>
            <a:off x="3685032" y="3019424"/>
            <a:ext cx="4105020" cy="279344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Autofit/>
          </a:bodyPr>
          <a:lstStyle/>
          <a:p>
            <a:pPr algn="ctr">
              <a:lnSpc>
                <a:spcPts val="3419"/>
              </a:lnSpc>
              <a:defRPr/>
            </a:pPr>
            <a:r>
              <a:rPr lang="en-US" sz="2800" spc="-38">
                <a:solidFill>
                  <a:srgbClr val="2CDE85"/>
                </a:solidFill>
              </a:rPr>
              <a:t>Speed </a:t>
            </a:r>
            <a:r>
              <a:rPr lang="en-US" sz="2800" spc="-38">
                <a:solidFill>
                  <a:srgbClr val="2CDE85"/>
                </a:solidFill>
              </a:rPr>
              <a:t>Up</a:t>
            </a:r>
            <a:r>
              <a:rPr lang="en-US" sz="2800" spc="-38">
                <a:solidFill>
                  <a:schemeClr val="bg1"/>
                </a:solidFill>
              </a:rPr>
              <a:t> Your Remote Communication </a:t>
            </a:r>
            <a:r>
              <a:rPr lang="en-US" sz="2800" spc="-38">
                <a:solidFill>
                  <a:srgbClr val="2CDE85"/>
                </a:solidFill>
              </a:rPr>
              <a:t>with</a:t>
            </a:r>
            <a:endParaRPr sz="2800" spc="-38">
              <a:solidFill>
                <a:schemeClr val="bg1"/>
              </a:solidFill>
            </a:endParaRPr>
          </a:p>
          <a:p>
            <a:pPr algn="ctr">
              <a:lnSpc>
                <a:spcPts val="3419"/>
              </a:lnSpc>
              <a:defRPr/>
            </a:pPr>
            <a:r>
              <a:rPr lang="en-US" sz="2800" b="0" i="0" u="none" strike="noStrike" cap="none" spc="-38">
                <a:solidFill>
                  <a:srgbClr val="2CDE85"/>
                </a:solidFill>
                <a:latin typeface="Titillium Web"/>
                <a:ea typeface="Titillium Web"/>
                <a:cs typeface="Titillium Web"/>
              </a:rPr>
              <a:t>Qt</a:t>
            </a:r>
            <a:r>
              <a:rPr lang="en-US" sz="2800" b="0" i="0" u="none" strike="noStrike" cap="none" spc="-38">
                <a:solidFill>
                  <a:srgbClr val="2CDE85"/>
                </a:solidFill>
                <a:latin typeface="Titillium Web"/>
                <a:ea typeface="Titillium Web"/>
                <a:cs typeface="Titillium Web"/>
              </a:rPr>
              <a:t>Grpc</a:t>
            </a:r>
            <a:r>
              <a:rPr lang="en-US" sz="2800" b="0" i="0" u="none" strike="noStrike" cap="none" spc="-38">
                <a:solidFill>
                  <a:schemeClr val="accent5"/>
                </a:solidFill>
                <a:latin typeface="Titillium Web Black"/>
                <a:ea typeface="Titillium Web Black"/>
                <a:cs typeface="Titillium Web Black"/>
              </a:rPr>
              <a:t> </a:t>
            </a:r>
            <a:r>
              <a:rPr lang="en-US" sz="2800" b="0" i="0" spc="-38">
                <a:solidFill>
                  <a:srgbClr val="FFFFFF"/>
                </a:solidFill>
              </a:rPr>
              <a:t>&amp;</a:t>
            </a:r>
            <a:r>
              <a:rPr lang="en-US" sz="2800" b="0" i="0" spc="-38">
                <a:solidFill>
                  <a:srgbClr val="CDB0FF"/>
                </a:solidFill>
              </a:rPr>
              <a:t> </a:t>
            </a:r>
            <a:r>
              <a:rPr lang="en-US" sz="2800" b="0" i="0" u="none" strike="noStrike" cap="none" spc="-38">
                <a:solidFill>
                  <a:srgbClr val="2CDE85"/>
                </a:solidFill>
                <a:latin typeface="Titillium Web"/>
                <a:ea typeface="Titillium Web"/>
                <a:cs typeface="Titillium Web"/>
              </a:rPr>
              <a:t>Qt</a:t>
            </a:r>
            <a:r>
              <a:rPr lang="en-US" sz="2800" b="0" i="0" u="none" strike="noStrike" cap="none" spc="-38">
                <a:solidFill>
                  <a:srgbClr val="2CDE85"/>
                </a:solidFill>
                <a:latin typeface="Titillium Web"/>
                <a:ea typeface="Titillium Web"/>
                <a:cs typeface="Titillium Web"/>
              </a:rPr>
              <a:t>Protobuf</a:t>
            </a:r>
            <a:endParaRPr sz="2800"/>
          </a:p>
        </p:txBody>
      </p:sp>
      <p:sp>
        <p:nvSpPr>
          <p:cNvPr id="851086442" name="TextBox 5"/>
          <p:cNvSpPr txBox="1"/>
          <p:nvPr/>
        </p:nvSpPr>
        <p:spPr bwMode="auto">
          <a:xfrm>
            <a:off x="8463916" y="1347342"/>
            <a:ext cx="2670809" cy="934718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>
              <a:lnSpc>
                <a:spcPts val="2019"/>
              </a:lnSpc>
              <a:defRPr/>
            </a:pPr>
            <a:r>
              <a:rPr lang="en-US" sz="1600" spc="99">
                <a:solidFill>
                  <a:schemeClr val="bg1"/>
                </a:solidFill>
              </a:rPr>
              <a:t>Dennis Oberst</a:t>
            </a:r>
            <a:endParaRPr lang="en-US" sz="1600" spc="99">
              <a:solidFill>
                <a:schemeClr val="bg1"/>
              </a:solidFill>
            </a:endParaRPr>
          </a:p>
          <a:p>
            <a:pPr>
              <a:lnSpc>
                <a:spcPts val="2018"/>
              </a:lnSpc>
              <a:defRPr/>
            </a:pPr>
            <a:r>
              <a:rPr lang="en-US" sz="1600" spc="99">
                <a:solidFill>
                  <a:schemeClr val="accent5"/>
                </a:solidFill>
              </a:rPr>
              <a:t>Speed Up with </a:t>
            </a:r>
            <a:endParaRPr/>
          </a:p>
          <a:p>
            <a:pPr>
              <a:lnSpc>
                <a:spcPts val="2019"/>
              </a:lnSpc>
              <a:defRPr/>
            </a:pPr>
            <a:r>
              <a:rPr lang="en-US" sz="1600" spc="99">
                <a:solidFill>
                  <a:schemeClr val="accent5"/>
                </a:solidFill>
              </a:rPr>
              <a:t>QtGrpc </a:t>
            </a:r>
            <a:r>
              <a:rPr lang="en-US" sz="1600" spc="99">
                <a:solidFill>
                  <a:srgbClr val="FFFFFF"/>
                </a:solidFill>
              </a:rPr>
              <a:t>&amp;</a:t>
            </a:r>
            <a:r>
              <a:rPr lang="en-US" sz="1600" spc="99">
                <a:solidFill>
                  <a:schemeClr val="accent5"/>
                </a:solidFill>
              </a:rPr>
              <a:t> QtProtobuf</a:t>
            </a:r>
            <a:r>
              <a:rPr sz="1600" spc="99">
                <a:solidFill>
                  <a:schemeClr val="accent5"/>
                </a:solidFill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fast" p14:dur="100" advClick="1">
        <p:fade thruBlk="0"/>
      </p:transition>
    </mc:Choice>
    <mc:Fallback>
      <p:transition spd="fast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058950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EFAB3C2-8CC9-7EA5-FE55-8AD6A750BA7E}" type="datetime3">
              <a:rPr lang="en-US"/>
              <a:t/>
            </a:fld>
            <a:endParaRPr lang="en-US"/>
          </a:p>
        </p:txBody>
      </p:sp>
      <p:sp>
        <p:nvSpPr>
          <p:cNvPr id="2087984506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847FF-21AA-70EE-DCE1-3BCD96ED7A76}" type="slidenum">
              <a:rPr lang="en-US"/>
              <a:t/>
            </a:fld>
            <a:endParaRPr lang="en-US"/>
          </a:p>
        </p:txBody>
      </p:sp>
      <p:sp>
        <p:nvSpPr>
          <p:cNvPr id="775401435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334963" y="260349"/>
            <a:ext cx="2076212" cy="576261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986707610" name="Content Placeholder 5"/>
          <p:cNvSpPr>
            <a:spLocks noGrp="1"/>
          </p:cNvSpPr>
          <p:nvPr/>
        </p:nvSpPr>
        <p:spPr bwMode="auto">
          <a:xfrm rot="0" flipH="0" flipV="0">
            <a:off x="334963" y="4361358"/>
            <a:ext cx="5191485" cy="919161"/>
          </a:xfrm>
          <a:prstGeom prst="flowChartAlternateProcess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ctr" anchorCtr="0" forceAA="0" upright="0" compatLnSpc="0">
            <a:normAutofit/>
          </a:bodyPr>
          <a:lstStyle>
            <a:lvl1pPr marL="182558" indent="-182558" algn="l" defTabSz="914400">
              <a:lnSpc>
                <a:spcPct val="100000"/>
              </a:lnSpc>
              <a:spcBef>
                <a:spcPts val="596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8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9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1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4" indent="-174621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6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./event_proto</a:t>
            </a:r>
            <a:endParaRPr sz="1400" b="0" i="1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buFont typeface="Arial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JSON :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{"type":"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USER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","name":"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User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.json"}</a:t>
            </a:r>
            <a:endParaRPr sz="1400" b="0" i="0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PROTO: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\x08\x0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2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\x12\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x09Sys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.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proto</a:t>
            </a:r>
            <a:endParaRPr sz="1400"/>
          </a:p>
        </p:txBody>
      </p:sp>
      <p:sp>
        <p:nvSpPr>
          <p:cNvPr id="1990266544" name="Content Placeholder 5"/>
          <p:cNvSpPr>
            <a:spLocks noGrp="1"/>
          </p:cNvSpPr>
          <p:nvPr/>
        </p:nvSpPr>
        <p:spPr bwMode="auto">
          <a:xfrm rot="0" flipH="0" flipV="0">
            <a:off x="334963" y="1063622"/>
            <a:ext cx="5191485" cy="2638920"/>
          </a:xfrm>
          <a:prstGeom prst="flowChartAlternateProcess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ctr" anchorCtr="0" forceAA="0" upright="0" compatLnSpc="0">
            <a:normAutofit/>
          </a:bodyPr>
          <a:lstStyle>
            <a:lvl1pPr marL="182558" indent="-182558" algn="l" defTabSz="914400">
              <a:lnSpc>
                <a:spcPct val="100000"/>
              </a:lnSpc>
              <a:spcBef>
                <a:spcPts val="596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8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9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1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4" indent="-174621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6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/>
              <a:buNone/>
              <a:defRPr/>
            </a:pP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protoc —cpp_out=. event.proto</a:t>
            </a:r>
            <a:endParaRPr sz="1400" b="0" i="0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buFont typeface="Arial"/>
              <a:buNone/>
              <a:defRPr/>
            </a:pPr>
            <a:endParaRPr sz="1400" i="1">
              <a:latin typeface="MonoLisa"/>
              <a:cs typeface="MonoLisa"/>
            </a:endParaRPr>
          </a:p>
          <a:p>
            <a:pPr marL="0" indent="0" algn="l">
              <a:buFont typeface="Arial"/>
              <a:buNone/>
              <a:defRPr/>
            </a:pPr>
            <a:endParaRPr sz="1400" i="1">
              <a:latin typeface="MonoLisa"/>
              <a:cs typeface="MonoLisa"/>
            </a:endParaRPr>
          </a:p>
          <a:p>
            <a:pPr marL="0" indent="0" algn="l">
              <a:buFont typeface="Arial"/>
              <a:buNone/>
              <a:defRPr/>
            </a:pPr>
            <a:endParaRPr sz="1400" i="1">
              <a:latin typeface="MonoLisa"/>
              <a:cs typeface="MonoLisa"/>
            </a:endParaRPr>
          </a:p>
          <a:p>
            <a:pPr marL="0" indent="0" algn="l">
              <a:buFont typeface="Arial"/>
              <a:buNone/>
              <a:defRPr/>
            </a:pPr>
            <a:endParaRPr sz="1400" i="1">
              <a:latin typeface="MonoLisa"/>
              <a:cs typeface="MonoLisa"/>
            </a:endParaRPr>
          </a:p>
          <a:p>
            <a:pPr marL="0" indent="0" algn="l">
              <a:buFont typeface="Arial"/>
              <a:buNone/>
              <a:defRPr/>
            </a:pP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g++ main.cpp event.pb.cc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–o event_proto \</a:t>
            </a:r>
            <a:endParaRPr sz="1400" b="0" i="1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$(pkg-config --libs protobuf)</a:t>
            </a:r>
            <a:endParaRPr/>
          </a:p>
        </p:txBody>
      </p:sp>
      <p:sp>
        <p:nvSpPr>
          <p:cNvPr id="1060285334" name="Content Placeholder 5"/>
          <p:cNvSpPr>
            <a:spLocks noGrp="1"/>
          </p:cNvSpPr>
          <p:nvPr/>
        </p:nvSpPr>
        <p:spPr bwMode="auto">
          <a:xfrm rot="0" flipH="0" flipV="0">
            <a:off x="6350270" y="4361358"/>
            <a:ext cx="5506765" cy="919161"/>
          </a:xfrm>
          <a:prstGeom prst="flowChartAlternateProcess">
            <a:avLst/>
          </a:prstGeom>
          <a:noFill/>
          <a:ln w="28575">
            <a:solidFill>
              <a:schemeClr val="accent5">
                <a:lumMod val="74901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ctr" anchorCtr="0" forceAA="0" upright="0" compatLnSpc="0">
            <a:normAutofit/>
          </a:bodyPr>
          <a:lstStyle>
            <a:lvl1pPr marL="182557" indent="-182557" algn="l" defTabSz="914400">
              <a:lnSpc>
                <a:spcPct val="100000"/>
              </a:lnSpc>
              <a:spcBef>
                <a:spcPts val="595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7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8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0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3" indent="-174620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5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./event_qtproto</a:t>
            </a:r>
            <a:endParaRPr sz="1400" b="0" i="1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buFont typeface="Arial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JSON :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{"name":"User.json","type":"USER"}</a:t>
            </a:r>
            <a:endParaRPr sz="1400" b="0" i="0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PROTO: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\x08\x0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2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\x12\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x09Sys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.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proto</a:t>
            </a:r>
            <a:endParaRPr sz="1400"/>
          </a:p>
        </p:txBody>
      </p:sp>
      <p:sp>
        <p:nvSpPr>
          <p:cNvPr id="789846801" name="Content Placeholder 5"/>
          <p:cNvSpPr>
            <a:spLocks noGrp="1"/>
          </p:cNvSpPr>
          <p:nvPr/>
        </p:nvSpPr>
        <p:spPr bwMode="auto">
          <a:xfrm rot="0" flipH="0" flipV="0">
            <a:off x="6350270" y="1063622"/>
            <a:ext cx="5506765" cy="2638920"/>
          </a:xfrm>
          <a:prstGeom prst="flowChartAlternateProcess">
            <a:avLst/>
          </a:prstGeom>
          <a:noFill/>
          <a:ln w="28575">
            <a:solidFill>
              <a:schemeClr val="accent5">
                <a:lumMod val="74901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ctr" anchorCtr="0" forceAA="0" upright="0" compatLnSpc="0">
            <a:normAutofit/>
          </a:bodyPr>
          <a:lstStyle>
            <a:lvl1pPr marL="182557" indent="-182557" algn="l" defTabSz="914400">
              <a:lnSpc>
                <a:spcPct val="100000"/>
              </a:lnSpc>
              <a:spcBef>
                <a:spcPts val="595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7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8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0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3" indent="-174620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5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spcBef>
                <a:spcPts val="214"/>
              </a:spcBef>
              <a:buFont typeface="Arial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protoc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—qtprotobuf_out=.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\</a:t>
            </a:r>
            <a:endParaRPr lang="en-US" sz="1400" b="0" i="1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spcBef>
                <a:spcPts val="213"/>
              </a:spcBef>
              <a:buFont typeface="Arial"/>
              <a:buNone/>
              <a:defRPr/>
            </a:pP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400" b="1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—plugin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=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protoc-gen-qtprotobuf=\</a:t>
            </a:r>
            <a:endParaRPr sz="1400" b="0" i="1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spcBef>
                <a:spcPts val="214"/>
              </a:spcBef>
              <a:buFont typeface="Arial"/>
              <a:buNone/>
              <a:defRPr/>
            </a:pP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$(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which</a:t>
            </a:r>
            <a:r>
              <a:rPr lang="en-US" sz="1400" b="1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qtprotobufgen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)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event.proto</a:t>
            </a:r>
            <a:endParaRPr sz="1400" b="0" i="1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spcBef>
                <a:spcPts val="214"/>
              </a:spcBef>
              <a:buFont typeface="Arial"/>
              <a:buNone/>
              <a:defRPr/>
            </a:pPr>
            <a:endParaRPr sz="1400" b="0" i="1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spcBef>
                <a:spcPts val="214"/>
              </a:spcBef>
              <a:buFont typeface="Arial"/>
              <a:buNone/>
              <a:defRPr/>
            </a:pP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moc ...</a:t>
            </a:r>
            <a:endParaRPr sz="1400" b="0" i="1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spcBef>
                <a:spcPts val="214"/>
              </a:spcBef>
              <a:buFont typeface="Arial"/>
              <a:buNone/>
              <a:defRPr/>
            </a:pPr>
            <a:endParaRPr sz="1400" i="1">
              <a:latin typeface="MonoLisa"/>
              <a:cs typeface="MonoLisa"/>
            </a:endParaRPr>
          </a:p>
          <a:p>
            <a:pPr marL="0" indent="0" algn="l">
              <a:spcBef>
                <a:spcPts val="214"/>
              </a:spcBef>
              <a:buFont typeface="Arial"/>
              <a:buNone/>
              <a:defRPr/>
            </a:pP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g++ main.cpp event.qpb.cc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–o event_qtproto \</a:t>
            </a:r>
            <a:endParaRPr sz="1400" b="0" i="1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214"/>
              </a:spcBef>
              <a:buFont typeface="Arial"/>
              <a:buNone/>
              <a:defRPr/>
            </a:pP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$(pkg-config --libs Qt6Protobuf)</a:t>
            </a:r>
            <a:endParaRPr sz="1400"/>
          </a:p>
        </p:txBody>
      </p:sp>
      <p:sp>
        <p:nvSpPr>
          <p:cNvPr id="605235368" name="Title 9"/>
          <p:cNvSpPr>
            <a:spLocks noGrp="1"/>
          </p:cNvSpPr>
          <p:nvPr/>
        </p:nvSpPr>
        <p:spPr bwMode="auto">
          <a:xfrm flipH="0" flipV="0">
            <a:off x="6350269" y="260348"/>
            <a:ext cx="5019309" cy="576261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5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endParaRPr sz="4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28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028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70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98670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2505977" name=""/>
          <p:cNvSpPr/>
          <p:nvPr/>
        </p:nvSpPr>
        <p:spPr bwMode="auto">
          <a:xfrm flipH="0" flipV="0">
            <a:off x="3953571" y="3762374"/>
            <a:ext cx="4082142" cy="1068160"/>
          </a:xfrm>
          <a:prstGeom prst="flowChartAlternateProcess">
            <a:avLst/>
          </a:prstGeom>
          <a:solidFill>
            <a:schemeClr val="accent5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158378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7210DF5-6B3E-1076-7395-483BD1658273}" type="datetime3">
              <a:rPr lang="en-US"/>
              <a:t/>
            </a:fld>
            <a:endParaRPr lang="en-US"/>
          </a:p>
        </p:txBody>
      </p:sp>
      <p:sp>
        <p:nvSpPr>
          <p:cNvPr id="135386921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B7450B6-DAAA-9DB0-EA98-3AB2E1B55493}" type="slidenum">
              <a:rPr lang="en-US"/>
              <a:t/>
            </a:fld>
            <a:endParaRPr lang="en-US"/>
          </a:p>
        </p:txBody>
      </p:sp>
      <p:sp>
        <p:nvSpPr>
          <p:cNvPr id="273824655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5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r>
              <a:rPr lang="en-US" sz="4000"/>
              <a:t> </a:t>
            </a: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QML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2026750723" name="Content Placeholder 5"/>
          <p:cNvSpPr>
            <a:spLocks noGrp="1"/>
          </p:cNvSpPr>
          <p:nvPr/>
        </p:nvSpPr>
        <p:spPr bwMode="auto">
          <a:xfrm rot="0" flipH="0" flipV="0">
            <a:off x="3851697" y="1155668"/>
            <a:ext cx="4488604" cy="5115028"/>
          </a:xfrm>
          <a:prstGeom prst="flowChartAlternateProcess">
            <a:avLst/>
          </a:prstGeom>
          <a:noFill/>
          <a:ln w="28575">
            <a:solidFill>
              <a:schemeClr val="accent5">
                <a:lumMod val="74901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182557" indent="-182557" algn="l" defTabSz="914400">
              <a:lnSpc>
                <a:spcPct val="100000"/>
              </a:lnSpc>
              <a:spcBef>
                <a:spcPts val="595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7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8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0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3" indent="-174620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5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find_package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(Qt6 REQUIRED COMPONENTS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Protobuf ProtobufQuick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qt_standard_project_setup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(REQUIRES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6.9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</a:t>
            </a:r>
            <a:endParaRPr lang="en-US"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qt_add_executable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(event_qml main.cpp)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qt_add_qml_module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(event_qml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URI Event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QML_FILES Main.qml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SOURCES serializer.h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142"/>
              </a:spcBef>
              <a:buFont typeface="Wingdings"/>
              <a:buNone/>
              <a:defRPr/>
            </a:pP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142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add_library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(event_qml_proto STATIC)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2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qt_add_protobuf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(event_qml_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proto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142"/>
              </a:spcBef>
              <a:buFont typeface="Wingdings"/>
              <a:buNone/>
              <a:defRPr/>
            </a:pP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QML 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QML_URI Event.Proto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2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PROTO_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FILES 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event.proto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2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</a:t>
            </a:r>
            <a:endParaRPr sz="1200" b="0" i="0" u="none" strike="noStrike" cap="none" spc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Arial"/>
              <a:buNone/>
              <a:defRPr/>
            </a:pPr>
            <a:r>
              <a:rPr lang="fi-FI" sz="1200" b="0" i="0" u="none" strike="noStrike" cap="none" spc="0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target_link_libraries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(event_qml PRIVATE </a:t>
            </a:r>
            <a:endParaRPr lang="fi-FI" sz="1200" b="0" i="0" u="none" strike="noStrike" cap="none" spc="0">
              <a:solidFill>
                <a:srgbClr val="333333"/>
              </a:solidFill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Arial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Qt6::Protobuf Qt6::ProtobufQuick    </a:t>
            </a:r>
            <a:endParaRPr lang="fi-FI" sz="1200" b="0" i="0" u="none" strike="noStrike" cap="none" spc="0">
              <a:solidFill>
                <a:srgbClr val="333333"/>
              </a:solidFill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Arial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event_qml_proto                     </a:t>
            </a:r>
            <a:endParaRPr lang="fi-FI" sz="1200" b="0" i="0" u="none" strike="noStrike" cap="none" spc="0">
              <a:solidFill>
                <a:srgbClr val="333333"/>
              </a:solidFill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Arial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                                       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endParaRPr sz="1200">
              <a:latin typeface="MonoLisa"/>
              <a:cs typeface="MonoLis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50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1500"/>
                                        <p:tgtEl>
                                          <p:spTgt spid="1172505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897564" name=""/>
          <p:cNvSpPr/>
          <p:nvPr/>
        </p:nvSpPr>
        <p:spPr bwMode="auto">
          <a:xfrm flipH="0" flipV="0">
            <a:off x="830732" y="2898321"/>
            <a:ext cx="4574138" cy="830035"/>
          </a:xfrm>
          <a:prstGeom prst="flowChartAlternateProcess">
            <a:avLst/>
          </a:prstGeom>
          <a:solidFill>
            <a:srgbClr val="6A5EAB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9093283" name=""/>
          <p:cNvSpPr/>
          <p:nvPr/>
        </p:nvSpPr>
        <p:spPr bwMode="auto">
          <a:xfrm flipH="0" flipV="0">
            <a:off x="7044358" y="2490105"/>
            <a:ext cx="4524546" cy="476249"/>
          </a:xfrm>
          <a:prstGeom prst="flowChartAlternateProcess">
            <a:avLst/>
          </a:prstGeom>
          <a:solidFill>
            <a:srgbClr val="6A5EAB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749429" name=""/>
          <p:cNvSpPr/>
          <p:nvPr/>
        </p:nvSpPr>
        <p:spPr bwMode="auto">
          <a:xfrm flipH="0" flipV="0">
            <a:off x="7044358" y="4143375"/>
            <a:ext cx="4524545" cy="190499"/>
          </a:xfrm>
          <a:prstGeom prst="flowChartAlternateProcess">
            <a:avLst/>
          </a:prstGeom>
          <a:solidFill>
            <a:schemeClr val="accent5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0442467" name=""/>
          <p:cNvSpPr/>
          <p:nvPr/>
        </p:nvSpPr>
        <p:spPr bwMode="auto">
          <a:xfrm flipH="0" flipV="0">
            <a:off x="7044358" y="4769303"/>
            <a:ext cx="4524545" cy="170089"/>
          </a:xfrm>
          <a:prstGeom prst="flowChartAlternateProcess">
            <a:avLst/>
          </a:prstGeom>
          <a:solidFill>
            <a:schemeClr val="accent5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728417" name=""/>
          <p:cNvSpPr/>
          <p:nvPr/>
        </p:nvSpPr>
        <p:spPr bwMode="auto">
          <a:xfrm flipH="0" flipV="0">
            <a:off x="7044358" y="1412873"/>
            <a:ext cx="4524545" cy="322036"/>
          </a:xfrm>
          <a:prstGeom prst="flowChartAlternateProcess">
            <a:avLst/>
          </a:prstGeom>
          <a:solidFill>
            <a:schemeClr val="accent5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7600111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DBA8A32-9356-73BE-4029-2ED0E60E08F8}" type="datetime3">
              <a:rPr lang="en-US"/>
              <a:t/>
            </a:fld>
            <a:endParaRPr lang="en-US"/>
          </a:p>
        </p:txBody>
      </p:sp>
      <p:sp>
        <p:nvSpPr>
          <p:cNvPr id="111110850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8B0B7B-B94F-9342-E8F2-EF59B3C42408}" type="slidenum">
              <a:rPr lang="en-US"/>
              <a:t/>
            </a:fld>
            <a:endParaRPr lang="en-US"/>
          </a:p>
        </p:txBody>
      </p:sp>
      <p:sp>
        <p:nvSpPr>
          <p:cNvPr id="1274161753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5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r>
              <a:rPr lang="en-US" sz="4000"/>
              <a:t> </a:t>
            </a: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QML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161238063" name=""/>
          <p:cNvSpPr/>
          <p:nvPr/>
        </p:nvSpPr>
        <p:spPr bwMode="auto">
          <a:xfrm flipH="0" flipV="0">
            <a:off x="9057578" y="1057645"/>
            <a:ext cx="1698882" cy="280317"/>
          </a:xfrm>
          <a:prstGeom prst="borderCallout2">
            <a:avLst>
              <a:gd name="adj1" fmla="val 2206"/>
              <a:gd name="adj2" fmla="val -132"/>
              <a:gd name="adj3" fmla="val 2206"/>
              <a:gd name="adj4" fmla="val -15254"/>
              <a:gd name="adj5" fmla="val 135785"/>
              <a:gd name="adj6" fmla="val -59640"/>
            </a:avLst>
          </a:prstGeom>
          <a:solidFill>
            <a:schemeClr val="accent5">
              <a:lumMod val="60000"/>
              <a:lumOff val="40000"/>
              <a:alpha val="99999"/>
            </a:schemeClr>
          </a:solidFill>
          <a:ln w="19049" cap="flat" cmpd="sng" algn="ctr">
            <a:solidFill>
              <a:schemeClr val="accent6">
                <a:lumMod val="74901"/>
                <a:lumOff val="250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onoLisa"/>
                <a:ea typeface="MonoLisa"/>
                <a:cs typeface="MonoLisa"/>
              </a:rPr>
              <a:t>QML_VALUE_TYPE</a:t>
            </a:r>
            <a:endParaRPr sz="1200">
              <a:solidFill>
                <a:schemeClr val="tx1">
                  <a:lumMod val="85000"/>
                  <a:lumOff val="15000"/>
                </a:schemeClr>
              </a:solidFill>
              <a:latin typeface="MonoLisa"/>
              <a:cs typeface="MonoLisa"/>
            </a:endParaRPr>
          </a:p>
        </p:txBody>
      </p:sp>
      <p:sp>
        <p:nvSpPr>
          <p:cNvPr id="1651263696" name=""/>
          <p:cNvSpPr/>
          <p:nvPr/>
        </p:nvSpPr>
        <p:spPr bwMode="auto">
          <a:xfrm flipH="0" flipV="0">
            <a:off x="8717697" y="408322"/>
            <a:ext cx="1795912" cy="280316"/>
          </a:xfrm>
          <a:prstGeom prst="borderCallout2">
            <a:avLst>
              <a:gd name="adj1" fmla="val -479"/>
              <a:gd name="adj2" fmla="val 1254"/>
              <a:gd name="adj3" fmla="val 2033"/>
              <a:gd name="adj4" fmla="val -7482"/>
              <a:gd name="adj5" fmla="val 95966"/>
              <a:gd name="adj6" fmla="val -31007"/>
            </a:avLst>
          </a:prstGeom>
          <a:solidFill>
            <a:schemeClr val="accent5">
              <a:lumMod val="60000"/>
              <a:lumOff val="40000"/>
              <a:alpha val="99999"/>
            </a:schemeClr>
          </a:solidFill>
          <a:ln w="19049" cap="flat" cmpd="sng" algn="ctr">
            <a:solidFill>
              <a:schemeClr val="accent6">
                <a:lumMod val="74901"/>
                <a:lumOff val="250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MonoLisa"/>
                <a:ea typeface="MonoLisa"/>
                <a:cs typeface="MonoLisa"/>
              </a:rPr>
              <a:t>Generated module</a:t>
            </a:r>
            <a:endParaRPr sz="1200">
              <a:solidFill>
                <a:schemeClr val="tx1">
                  <a:lumMod val="85000"/>
                  <a:lumOff val="15000"/>
                </a:schemeClr>
              </a:solidFill>
              <a:latin typeface="MonoLisa"/>
              <a:cs typeface="MonoLisa"/>
            </a:endParaRPr>
          </a:p>
        </p:txBody>
      </p:sp>
      <p:sp>
        <p:nvSpPr>
          <p:cNvPr id="1255639268" name="Content Placeholder 5"/>
          <p:cNvSpPr>
            <a:spLocks noGrp="1"/>
          </p:cNvSpPr>
          <p:nvPr/>
        </p:nvSpPr>
        <p:spPr bwMode="auto">
          <a:xfrm rot="0" flipH="0" flipV="0">
            <a:off x="425108" y="836611"/>
            <a:ext cx="5166822" cy="5449887"/>
          </a:xfrm>
          <a:prstGeom prst="flowChartAlternateProcess">
            <a:avLst/>
          </a:prstGeom>
          <a:noFill/>
          <a:ln w="28575">
            <a:solidFill>
              <a:schemeClr val="accent5">
                <a:lumMod val="74901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182558" indent="-182558" algn="l" defTabSz="914400">
              <a:lnSpc>
                <a:spcPct val="100000"/>
              </a:lnSpc>
              <a:spcBef>
                <a:spcPts val="596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8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9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1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4" indent="-174621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6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  <a:defRPr/>
            </a:pPr>
            <a:r>
              <a:rPr lang="en-US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#include </a:t>
            </a:r>
            <a:r>
              <a:rPr lang="en-US" sz="1000" b="0" i="0" u="none" strike="noStrike" cap="none" spc="0">
                <a:solidFill>
                  <a:schemeClr val="accent5">
                    <a:lumMod val="50000"/>
                  </a:schemeClr>
                </a:solidFill>
                <a:latin typeface="MonoLisa"/>
                <a:ea typeface="MonoLisa"/>
                <a:cs typeface="MonoLisa"/>
              </a:rPr>
              <a:t>"event.qpb.h"</a:t>
            </a:r>
            <a:r>
              <a:rPr lang="en-US" sz="1000" b="0" i="0" u="none" strike="noStrike" cap="none" spc="0">
                <a:solidFill>
                  <a:schemeClr val="accent5">
                    <a:lumMod val="50000"/>
                  </a:schemeClr>
                </a:solidFill>
                <a:latin typeface="MonoLisa"/>
                <a:ea typeface="MonoLisa"/>
                <a:cs typeface="MonoLisa"/>
              </a:rPr>
              <a:t>                       </a:t>
            </a:r>
            <a:r>
              <a:rPr lang="en-US" sz="1000" b="0" i="0" u="none" strike="noStrike" cap="none" spc="0">
                <a:solidFill>
                  <a:schemeClr val="bg1">
                    <a:lumMod val="50000"/>
                  </a:schemeClr>
                </a:solidFill>
                <a:latin typeface="MonoLisa"/>
                <a:ea typeface="MonoLisa"/>
                <a:cs typeface="MonoLisa"/>
              </a:rPr>
              <a:t>serializer.h</a:t>
            </a:r>
            <a:endParaRPr sz="1000" b="0" i="0" u="none">
              <a:solidFill>
                <a:schemeClr val="accent5">
                  <a:lumMod val="50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ts val="1412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lang="en-US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...</a:t>
            </a:r>
            <a:endParaRPr sz="10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endParaRPr sz="10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class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0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Serializer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: </a:t>
            </a:r>
            <a:r>
              <a:rPr sz="10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public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QObject                                                                    </a:t>
            </a:r>
            <a:endParaRPr sz="10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                                                                                                 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Q_OBJECT                                                                                       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QML_ELEMENT</a:t>
            </a:r>
            <a:endParaRPr sz="10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Q_PROPERTY(Type type MEMBER mType NOTIFY typeChanged)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    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                 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public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: </a:t>
            </a:r>
            <a:endParaRPr sz="10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fi-FI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0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enum </a:t>
            </a:r>
            <a:r>
              <a:rPr lang="fi-FI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Type </a:t>
            </a:r>
            <a:r>
              <a:rPr lang="en-US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</a:t>
            </a:r>
            <a:r>
              <a:rPr lang="fi-FI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Proto,</a:t>
            </a:r>
            <a:r>
              <a:rPr lang="en-US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Json</a:t>
            </a:r>
            <a:r>
              <a:rPr lang="en-US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};</a:t>
            </a:r>
            <a:r>
              <a:rPr lang="en-US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Q_ENUM</a:t>
            </a:r>
            <a:r>
              <a:rPr lang="fi-FI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(Type)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          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                  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Q_INVOKABLE </a:t>
            </a:r>
            <a:r>
              <a:rPr lang="en-US" sz="10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QByteArray</a:t>
            </a:r>
            <a:r>
              <a:rPr sz="10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0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serialize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const </a:t>
            </a:r>
            <a:r>
              <a:rPr lang="en-US" sz="10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Event 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&amp;msg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                                                                                               </a:t>
            </a:r>
            <a:endParaRPr sz="1000" b="0" i="0" u="none">
              <a:solidFill>
                <a:srgbClr val="AD2C68"/>
              </a:solidFill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en-US" sz="10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return</a:t>
            </a:r>
            <a:r>
              <a:rPr sz="10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mType == Proto                                                           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? 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msg.serialize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&amp;mProtoSerializer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                                                             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: 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msg.serialize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&amp;mJsonSerializer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                                                          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}</a:t>
            </a:r>
            <a:endParaRPr sz="10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endParaRPr sz="1000" b="0" i="0" u="none">
              <a:solidFill>
                <a:srgbClr val="333333"/>
              </a:solidFill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Q_INVOKABLE </a:t>
            </a:r>
            <a:r>
              <a:rPr lang="en-US" sz="10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QString</a:t>
            </a:r>
            <a:r>
              <a:rPr lang="fi-FI" sz="10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display</a:t>
            </a:r>
            <a:r>
              <a:rPr lang="fi-FI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en-US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const </a:t>
            </a:r>
            <a:r>
              <a:rPr lang="en-US" sz="10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QByteArray </a:t>
            </a:r>
            <a:r>
              <a:rPr lang="en-US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&amp;msg</a:t>
            </a:r>
            <a:r>
              <a:rPr lang="fi-FI" sz="10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</a:t>
            </a:r>
            <a:endParaRPr lang="en-US" sz="10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{ </a:t>
            </a:r>
            <a:r>
              <a:rPr lang="en-US" sz="1000" b="0" i="0" u="none">
                <a:solidFill>
                  <a:schemeClr val="bg1">
                    <a:lumMod val="50000"/>
                  </a:schemeClr>
                </a:solidFill>
                <a:latin typeface="MonoLisa"/>
                <a:ea typeface="MonoLisa"/>
                <a:cs typeface="MonoLisa"/>
              </a:rPr>
              <a:t>/* prettify serialized @msg */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}</a:t>
            </a:r>
            <a:endParaRPr sz="1000" b="0" i="0" u="none">
              <a:solidFill>
                <a:srgbClr val="333333"/>
              </a:solidFill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endParaRPr sz="1000" b="0" i="0" u="none">
              <a:solidFill>
                <a:srgbClr val="333333"/>
              </a:solidFill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sz="10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signals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:</a:t>
            </a:r>
            <a:endParaRPr sz="1000" b="0" i="0" u="none">
              <a:solidFill>
                <a:srgbClr val="333333"/>
              </a:solidFill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void typeChanged();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</a:t>
            </a:r>
            <a:endParaRPr sz="1000" b="0" i="0" u="none">
              <a:solidFill>
                <a:srgbClr val="333333"/>
              </a:solidFill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private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:</a:t>
            </a:r>
            <a:endParaRPr sz="10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0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Type 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mType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             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     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0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QProtobufSerializer 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mProtoSerializer;                                                            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0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QProtobufJsonSerializer 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mJsonSerializer;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</a:t>
            </a:r>
            <a:endParaRPr sz="10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};                                                                                                  </a:t>
            </a:r>
            <a:r>
              <a:rPr lang="en-US"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000">
              <a:latin typeface="MonoLisa"/>
              <a:cs typeface="MonoLisa"/>
            </a:endParaRPr>
          </a:p>
        </p:txBody>
      </p:sp>
      <p:sp>
        <p:nvSpPr>
          <p:cNvPr id="1470343743" name="Content Placeholder 5"/>
          <p:cNvSpPr>
            <a:spLocks noGrp="1"/>
          </p:cNvSpPr>
          <p:nvPr/>
        </p:nvSpPr>
        <p:spPr bwMode="auto">
          <a:xfrm rot="0" flipH="0" flipV="0">
            <a:off x="6515456" y="260349"/>
            <a:ext cx="5341581" cy="6026149"/>
          </a:xfrm>
          <a:prstGeom prst="flowChartAlternateProcess">
            <a:avLst/>
          </a:prstGeom>
          <a:noFill/>
          <a:ln w="28575">
            <a:solidFill>
              <a:schemeClr val="accent5">
                <a:lumMod val="74901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5000" lnSpcReduction="1000"/>
          </a:bodyPr>
          <a:lstStyle>
            <a:lvl1pPr marL="182557" indent="-182557" algn="l" defTabSz="914400">
              <a:lnSpc>
                <a:spcPct val="100000"/>
              </a:lnSpc>
              <a:spcBef>
                <a:spcPts val="595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7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8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0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3" indent="-174620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5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import Event</a:t>
            </a:r>
            <a:r>
              <a:rPr sz="1100">
                <a:latin typeface="MonoLisa"/>
                <a:cs typeface="MonoLisa"/>
              </a:rPr>
              <a:t>			</a:t>
            </a:r>
            <a:r>
              <a:rPr lang="en-US" sz="1100">
                <a:latin typeface="MonoLisa"/>
                <a:cs typeface="MonoLisa"/>
              </a:rPr>
              <a:t>     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MonoLisa"/>
                <a:cs typeface="MonoLisa"/>
              </a:rPr>
              <a:t>Main.qml</a:t>
            </a:r>
            <a:endParaRPr sz="1100">
              <a:solidFill>
                <a:schemeClr val="bg1">
                  <a:lumMod val="50000"/>
                </a:schemeClr>
              </a:solidFill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import Event.Proto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ApplicationWindow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id: root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property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event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	</a:t>
            </a:r>
            <a:r>
              <a:rPr lang="en-US" sz="1100" b="0" i="0" u="none">
                <a:solidFill>
                  <a:schemeClr val="tx2">
                    <a:lumMod val="60000"/>
                    <a:lumOff val="40000"/>
                  </a:schemeClr>
                </a:solidFill>
                <a:latin typeface="MonoLisa"/>
                <a:ea typeface="MonoLisa"/>
                <a:cs typeface="MonoLisa"/>
              </a:rPr>
              <a:t>// from Event.Proto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onEventChanged: serializer.</a:t>
            </a:r>
            <a:r>
              <a:rPr lang="en-US" sz="11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update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()</a:t>
            </a:r>
            <a:endParaRPr lang="en-US"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100" b="0" i="0" u="none" strike="noStrike" cap="none" spc="0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property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1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string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data</a:t>
            </a:r>
            <a:endParaRPr lang="en-US"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Serializer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		</a:t>
            </a:r>
            <a:r>
              <a:rPr lang="en-US" sz="1100" b="0" i="0" u="none">
                <a:solidFill>
                  <a:schemeClr val="tx2">
                    <a:lumMod val="60000"/>
                    <a:lumOff val="40000"/>
                  </a:schemeClr>
                </a:solidFill>
                <a:latin typeface="MonoLisa"/>
                <a:ea typeface="MonoLisa"/>
                <a:cs typeface="MonoLisa"/>
              </a:rPr>
              <a:t>// from Event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id: serializer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onTypeChanged: </a:t>
            </a:r>
            <a:r>
              <a:rPr lang="en-US" sz="11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update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()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1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function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update() { 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root.data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= </a:t>
            </a:r>
            <a:r>
              <a:rPr sz="11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serialize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(root.event)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}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ComboBox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model: [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text: 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"UNKNOWN"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 value: </a:t>
            </a:r>
            <a:r>
              <a:rPr sz="11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.Type.UNKNOWN },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{ text: 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"USER"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    value: </a:t>
            </a:r>
            <a:r>
              <a:rPr sz="11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.Type.USER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},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{ text: 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"SYSTEM"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  value: </a:t>
            </a:r>
            <a:r>
              <a:rPr sz="11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.Type.SYSTEM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]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onActivated: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root.event.type = currentValue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endParaRPr lang="en-US"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TextField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text: root.event.name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onText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Edited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: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root.event.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name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= text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}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>
                <a:latin typeface="MonoLisa"/>
                <a:cs typeface="MonoLisa"/>
              </a:rPr>
              <a:t>   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latin typeface="MonoLisa"/>
                <a:cs typeface="MonoLisa"/>
              </a:rPr>
              <a:t>// display serialized event, select serializer type ...</a:t>
            </a:r>
            <a:endParaRPr sz="1100">
              <a:solidFill>
                <a:schemeClr val="bg1">
                  <a:lumMod val="65000"/>
                </a:schemeClr>
              </a:solidFill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endParaRPr sz="1100">
              <a:latin typeface="MonoLisa"/>
              <a:cs typeface="MonoLis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6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51263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3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238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2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3728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4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749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44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044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9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5897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09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39093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1651263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126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61238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3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213728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72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53749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74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930442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044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225897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9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" dur="500"/>
                                        <p:tgtEl>
                                          <p:spTgt spid="1339093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909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1856327" name=""/>
          <p:cNvSpPr/>
          <p:nvPr/>
        </p:nvSpPr>
        <p:spPr bwMode="auto">
          <a:xfrm flipH="0" flipV="0">
            <a:off x="653468" y="2893783"/>
            <a:ext cx="4524543" cy="535215"/>
          </a:xfrm>
          <a:prstGeom prst="flowChartAlternateProcess">
            <a:avLst/>
          </a:prstGeom>
          <a:solidFill>
            <a:srgbClr val="6A5EAB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175904" name=""/>
          <p:cNvSpPr/>
          <p:nvPr/>
        </p:nvSpPr>
        <p:spPr bwMode="auto">
          <a:xfrm flipH="0" flipV="0">
            <a:off x="653468" y="1565953"/>
            <a:ext cx="4524543" cy="458108"/>
          </a:xfrm>
          <a:prstGeom prst="flowChartAlternateProcess">
            <a:avLst/>
          </a:prstGeom>
          <a:solidFill>
            <a:schemeClr val="accent5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2117244178" name=""/>
          <p:cNvSpPr/>
          <p:nvPr/>
        </p:nvSpPr>
        <p:spPr bwMode="auto">
          <a:xfrm flipH="0" flipV="0">
            <a:off x="6659814" y="3960811"/>
            <a:ext cx="4524543" cy="166687"/>
          </a:xfrm>
          <a:prstGeom prst="flowChartAlternateProcess">
            <a:avLst/>
          </a:prstGeom>
          <a:solidFill>
            <a:schemeClr val="accent5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47068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445133-8F99-0735-0E15-CFA88692A089}" type="datetime3">
              <a:rPr lang="en-US"/>
              <a:t/>
            </a:fld>
            <a:endParaRPr lang="en-US"/>
          </a:p>
        </p:txBody>
      </p:sp>
      <p:sp>
        <p:nvSpPr>
          <p:cNvPr id="198451125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B06F7E9-298C-48D0-9A7A-9EC9C208232C}" type="slidenum">
              <a:rPr lang="en-US"/>
              <a:t/>
            </a:fld>
            <a:endParaRPr lang="en-US"/>
          </a:p>
        </p:txBody>
      </p:sp>
      <p:sp>
        <p:nvSpPr>
          <p:cNvPr id="1587071280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rgbClr val="1BAD64"/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r>
              <a:rPr lang="en-US" sz="4000">
                <a:solidFill>
                  <a:srgbClr val="1BAD64"/>
                </a:solidFill>
              </a:rPr>
              <a:t> </a:t>
            </a:r>
            <a:r>
              <a:rPr lang="en-US" sz="4000">
                <a:solidFill>
                  <a:schemeClr val="accent5">
                    <a:lumMod val="75000"/>
                  </a:schemeClr>
                </a:solidFill>
              </a:rPr>
              <a:t>QML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1357339837" name=""/>
          <p:cNvSpPr/>
          <p:nvPr/>
        </p:nvSpPr>
        <p:spPr bwMode="auto">
          <a:xfrm flipH="0" flipV="0">
            <a:off x="653468" y="3804327"/>
            <a:ext cx="4524543" cy="535215"/>
          </a:xfrm>
          <a:prstGeom prst="flowChartAlternateProcess">
            <a:avLst/>
          </a:prstGeom>
          <a:solidFill>
            <a:srgbClr val="6A5EAB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776104" name=""/>
          <p:cNvSpPr/>
          <p:nvPr/>
        </p:nvSpPr>
        <p:spPr bwMode="auto">
          <a:xfrm flipH="0" flipV="0">
            <a:off x="6659814" y="3406998"/>
            <a:ext cx="4524543" cy="166687"/>
          </a:xfrm>
          <a:prstGeom prst="flowChartAlternateProcess">
            <a:avLst/>
          </a:prstGeom>
          <a:solidFill>
            <a:schemeClr val="accent5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6983462" name=""/>
          <p:cNvSpPr/>
          <p:nvPr/>
        </p:nvSpPr>
        <p:spPr bwMode="auto">
          <a:xfrm flipH="0" flipV="0">
            <a:off x="6612189" y="2168748"/>
            <a:ext cx="4524543" cy="166687"/>
          </a:xfrm>
          <a:prstGeom prst="flowChartAlternateProcess">
            <a:avLst/>
          </a:prstGeom>
          <a:solidFill>
            <a:schemeClr val="accent5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899559" name="Content Placeholder 5"/>
          <p:cNvSpPr>
            <a:spLocks noGrp="1"/>
          </p:cNvSpPr>
          <p:nvPr/>
        </p:nvSpPr>
        <p:spPr bwMode="auto">
          <a:xfrm rot="0" flipH="0" flipV="0">
            <a:off x="425108" y="836610"/>
            <a:ext cx="4981268" cy="5474155"/>
          </a:xfrm>
          <a:prstGeom prst="flowChartAlternateProcess">
            <a:avLst/>
          </a:prstGeom>
          <a:noFill/>
          <a:ln w="28575">
            <a:solidFill>
              <a:schemeClr val="accent5">
                <a:lumMod val="74901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75000" lnSpcReduction="5000"/>
          </a:bodyPr>
          <a:lstStyle>
            <a:lvl1pPr marL="182557" indent="-182557" algn="l" defTabSz="914400">
              <a:lnSpc>
                <a:spcPct val="100000"/>
              </a:lnSpc>
              <a:spcBef>
                <a:spcPts val="595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7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8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0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3" indent="-174620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5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class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Serializer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: 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public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QObject           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200" b="0" i="0" u="none" strike="noStrike" cap="none" spc="0">
                <a:solidFill>
                  <a:schemeClr val="bg1">
                    <a:lumMod val="50000"/>
                  </a:schemeClr>
                </a:solidFill>
                <a:latin typeface="MonoLisa"/>
                <a:ea typeface="MonoLisa"/>
                <a:cs typeface="MonoLisa"/>
              </a:rPr>
              <a:t>serializer.h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              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Q_OBJECT    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QML_ELEMENT 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chemeClr val="tx1">
                    <a:lumMod val="75000"/>
                    <a:lumOff val="25000"/>
                  </a:schemeClr>
                </a:solidFill>
                <a:latin typeface="MonoLisa"/>
                <a:ea typeface="MonoLisa"/>
                <a:cs typeface="MonoLisa"/>
              </a:rPr>
              <a:t>Q_PROPERTY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Type</a:t>
            </a:r>
            <a:r>
              <a:rPr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type MEMBER mType NOTIFY typeChanged)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chemeClr val="tx1">
                    <a:lumMod val="75000"/>
                    <a:lumOff val="25000"/>
                  </a:schemeClr>
                </a:solidFill>
                <a:latin typeface="MonoLisa"/>
                <a:ea typeface="MonoLisa"/>
                <a:cs typeface="MonoLisa"/>
              </a:rPr>
              <a:t>Q_PROPERTY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Event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 MEMBER mEvent NOTIFY eventChanged)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chemeClr val="tx1">
                    <a:lumMod val="75000"/>
                    <a:lumOff val="25000"/>
                  </a:schemeClr>
                </a:solidFill>
                <a:latin typeface="MonoLisa"/>
                <a:ea typeface="MonoLisa"/>
                <a:cs typeface="MonoLisa"/>
              </a:rPr>
              <a:t>Q_PROPERTY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QByteArray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data READ data NOTIFY dataChanged)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public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:         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enum Type {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Proto,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Json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};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Q_ENUM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(Type)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Serializer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QObject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*parent = </a:t>
            </a:r>
            <a:r>
              <a:rPr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nullptr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 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: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QObject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(parent) 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connect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this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 &amp;Serializer::</a:t>
            </a:r>
            <a:r>
              <a:rPr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typeChanged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</a:t>
            </a:r>
            <a:endParaRPr sz="1200" b="0" i="0" u="none">
              <a:solidFill>
                <a:srgbClr val="333333"/>
              </a:solidFill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	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&amp;Serializer::serialize);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connect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this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 &amp;Serializer::</a:t>
            </a:r>
            <a:r>
              <a:rPr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eventChanged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 		</a:t>
            </a:r>
            <a:endParaRPr sz="1200" b="0" i="0" u="none">
              <a:solidFill>
                <a:srgbClr val="333333"/>
              </a:solidFill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	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&amp;Serializer::serialize);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}           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void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serialize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()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          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mD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ata =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mType == Proto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?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mEvent.serialize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&amp;mProtoSerializer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: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mEvent.serialize(&amp;mJsonSerializer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                                                      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emit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dataChanged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()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Q_INVOKABLE </a:t>
            </a:r>
            <a:r>
              <a:rPr lang="en-US" sz="12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QString</a:t>
            </a:r>
            <a:r>
              <a:rPr lang="fi-FI" sz="12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display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const </a:t>
            </a:r>
            <a:r>
              <a:rPr lang="en-US" sz="12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QByteArray 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&amp;msg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{ </a:t>
            </a:r>
            <a:r>
              <a:rPr lang="en-US" sz="1200" b="0" i="0" u="none" strike="noStrike" cap="none" spc="0">
                <a:solidFill>
                  <a:schemeClr val="bg1">
                    <a:lumMod val="50000"/>
                  </a:schemeClr>
                </a:solidFill>
                <a:latin typeface="MonoLisa"/>
                <a:ea typeface="MonoLisa"/>
                <a:cs typeface="MonoLisa"/>
              </a:rPr>
              <a:t>/* prettify serialized @msg */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}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private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:        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Type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mType;  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Event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mEvent;                        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QByteArray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mData;  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2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QProtobufSerializer 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mProtoSerializer;                                                           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2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QProtobufJsonSerializer 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mJsonSerializer;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0"/>
              </a:spcBef>
              <a:buFont typeface="Arial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};               </a:t>
            </a:r>
            <a:r>
              <a:rPr sz="10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                                            </a:t>
            </a:r>
            <a:endParaRPr sz="1000">
              <a:latin typeface="MonoLisa"/>
              <a:cs typeface="MonoLisa"/>
            </a:endParaRPr>
          </a:p>
        </p:txBody>
      </p:sp>
      <p:sp>
        <p:nvSpPr>
          <p:cNvPr id="173763381" name="Content Placeholder 5"/>
          <p:cNvSpPr>
            <a:spLocks noGrp="1"/>
          </p:cNvSpPr>
          <p:nvPr/>
        </p:nvSpPr>
        <p:spPr bwMode="auto">
          <a:xfrm rot="0" flipH="0" flipV="0">
            <a:off x="6095999" y="836610"/>
            <a:ext cx="5761035" cy="5435662"/>
          </a:xfrm>
          <a:prstGeom prst="flowChartAlternateProcess">
            <a:avLst/>
          </a:prstGeom>
          <a:noFill/>
          <a:ln w="28575">
            <a:solidFill>
              <a:schemeClr val="accent5">
                <a:lumMod val="74901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85000" lnSpcReduction="3000"/>
          </a:bodyPr>
          <a:lstStyle>
            <a:lvl1pPr marL="182557" indent="-182557" algn="l" defTabSz="914400">
              <a:lnSpc>
                <a:spcPct val="100000"/>
              </a:lnSpc>
              <a:spcBef>
                <a:spcPts val="595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7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8" indent="-184145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0" algn="l" defTabSz="914400">
              <a:lnSpc>
                <a:spcPct val="100000"/>
              </a:lnSpc>
              <a:spcBef>
                <a:spcPts val="595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3" indent="-174620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5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7" algn="l" defTabSz="914400">
              <a:lnSpc>
                <a:spcPct val="90000"/>
              </a:lnSpc>
              <a:spcBef>
                <a:spcPts val="495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import Event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			</a:t>
            </a:r>
            <a:r>
              <a:rPr lang="en-US" sz="1100" b="0" i="0" u="none" strike="noStrike" cap="none" spc="0">
                <a:solidFill>
                  <a:schemeClr val="bg1">
                    <a:lumMod val="50000"/>
                  </a:schemeClr>
                </a:solidFill>
                <a:latin typeface="MonoLisa"/>
                <a:ea typeface="MonoLisa"/>
                <a:cs typeface="MonoLisa"/>
              </a:rPr>
              <a:t>Main.qml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import Event.Proto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ApplicationWindow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id: root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Serializer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lang="en-US"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id: serializer</a:t>
            </a:r>
            <a:endParaRPr lang="en-US"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type: serializeSelector.currentValue</a:t>
            </a:r>
            <a:endParaRPr lang="en-US"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ComboBox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model: [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text: 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"UNKNOWN"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 value: </a:t>
            </a:r>
            <a:r>
              <a:rPr sz="11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.Type.UNKNOWN },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{ text: 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"USER"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    value: </a:t>
            </a:r>
            <a:r>
              <a:rPr sz="11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.Type.USER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},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{ text: 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"SYSTEM"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  value: </a:t>
            </a:r>
            <a:r>
              <a:rPr sz="11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.Type.SYSTEM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]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onActivated: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serializer.event.type = currentValue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endParaRPr lang="en-US"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TextField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text: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serializer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.event.name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onTextChanged: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serializer.event.name = text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}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1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ComboBox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lang="fi-FI" sz="1100" b="0" i="0" u="none" strike="noStrike" cap="none" spc="0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id: serializeSelector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model: [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text: 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Proto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 value: </a:t>
            </a:r>
            <a:r>
              <a:rPr lang="en-US" sz="1100" b="0" i="0" u="none" strike="noStrike" cap="none" spc="0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Serializer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.Proto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},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{ text: 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Json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,  value: </a:t>
            </a:r>
            <a:r>
              <a:rPr lang="en-US" sz="1100" b="0" i="0" u="none" strike="noStrike" cap="none" spc="0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Serializer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.Json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},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]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1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TextField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text: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serializer.</a:t>
            </a:r>
            <a:r>
              <a:rPr lang="en-US" sz="1100" b="0" i="0" u="none" strike="noStrike" cap="none" spc="0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display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(serializer.data))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1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TextField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text: 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size 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 +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String(serializer.data).length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endParaRPr sz="1100">
              <a:latin typeface="MonoLisa"/>
              <a:cs typeface="MonoLis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endParaRPr sz="1100">
              <a:latin typeface="MonoLisa"/>
              <a:cs typeface="MonoLis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98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1698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17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7175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7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7377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24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1724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8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218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339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357339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9853896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1133493-E81F-8D15-55AD-10A4C4097A52}" type="datetime3">
              <a:rPr lang="en-US"/>
              <a:t/>
            </a:fld>
            <a:endParaRPr lang="en-US"/>
          </a:p>
        </p:txBody>
      </p:sp>
      <p:sp>
        <p:nvSpPr>
          <p:cNvPr id="45177928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250196-3058-DF28-DA65-884ABE2A8A28}" type="slidenum">
              <a:rPr lang="en-US"/>
              <a:t/>
            </a:fld>
            <a:endParaRPr lang="en-US"/>
          </a:p>
        </p:txBody>
      </p:sp>
      <p:sp>
        <p:nvSpPr>
          <p:cNvPr id="1245110373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334962" y="265351"/>
            <a:ext cx="5184774" cy="668097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1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r>
              <a:rPr lang="en-US" sz="4000"/>
              <a:t> </a:t>
            </a:r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QML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477094945" name="Subtitle 2"/>
          <p:cNvSpPr>
            <a:spLocks noGrp="1"/>
          </p:cNvSpPr>
          <p:nvPr>
            <p:ph type="subTitle" idx="1"/>
          </p:nvPr>
        </p:nvSpPr>
        <p:spPr bwMode="auto">
          <a:xfrm>
            <a:off x="334962" y="4581127"/>
            <a:ext cx="5184775" cy="863996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947645912" name="Text Placeholder 11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34962" y="5589239"/>
            <a:ext cx="5184775" cy="432147"/>
          </a:xfrm>
        </p:spPr>
        <p:txBody>
          <a:bodyPr anchor="b" anchorCtr="0"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24854918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2131830" y="3097451"/>
            <a:ext cx="1591036" cy="668097"/>
          </a:xfrm>
        </p:spPr>
        <p:txBody>
          <a:bodyPr vertOverflow="overflow" horzOverflow="overflow" vert="horz" wrap="square" lIns="0" tIns="0" rIns="0" bIns="0" numCol="1" spcCol="0" rtlCol="0" fromWordArt="0" anchor="ctr" anchorCtr="0" forceAA="0" upright="0" compatLnSpc="0">
            <a:normAutofit/>
          </a:bodyPr>
          <a:lstStyle/>
          <a:p>
            <a:pPr algn="ctr">
              <a:defRPr/>
            </a:pPr>
            <a:r>
              <a:rPr lang="en-US" sz="4000" b="0" i="0" u="none" strike="noStrike" cap="none" spc="0">
                <a:solidFill>
                  <a:schemeClr val="bg1">
                    <a:lumMod val="50000"/>
                  </a:schemeClr>
                </a:solidFill>
                <a:latin typeface="Titillium Web"/>
                <a:ea typeface="Arial"/>
                <a:cs typeface="Arial"/>
              </a:rPr>
              <a:t>DEMO</a:t>
            </a:r>
            <a:endParaRPr sz="4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26393819" name=""/>
          <p:cNvSpPr/>
          <p:nvPr/>
        </p:nvSpPr>
        <p:spPr bwMode="auto">
          <a:xfrm flipH="0" flipV="0">
            <a:off x="6374624" y="265350"/>
            <a:ext cx="5540374" cy="6332299"/>
          </a:xfrm>
          <a:prstGeom prst="rect">
            <a:avLst/>
          </a:prstGeom>
          <a:solidFill>
            <a:srgbClr val="085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04092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32759" y="3455418"/>
            <a:ext cx="5424278" cy="3073757"/>
          </a:xfrm>
          <a:prstGeom prst="rect">
            <a:avLst/>
          </a:prstGeom>
        </p:spPr>
      </p:pic>
      <p:pic>
        <p:nvPicPr>
          <p:cNvPr id="32693661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432759" y="302286"/>
            <a:ext cx="5424278" cy="3073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9866113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32740BA-92B3-637C-59D2-D4C674256EA4}" type="datetime3">
              <a:rPr lang="en-US"/>
              <a:t/>
            </a:fld>
            <a:endParaRPr lang="en-US"/>
          </a:p>
        </p:txBody>
      </p:sp>
      <p:sp>
        <p:nvSpPr>
          <p:cNvPr id="124285231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D520380-D133-E540-A31F-E3EAC6600E24}" type="slidenum">
              <a:rPr lang="en-US"/>
              <a:t/>
            </a:fld>
            <a:endParaRPr lang="en-US"/>
          </a:p>
        </p:txBody>
      </p:sp>
      <p:sp>
        <p:nvSpPr>
          <p:cNvPr id="704419247" name="Title 9"/>
          <p:cNvSpPr>
            <a:spLocks noGrp="1"/>
          </p:cNvSpPr>
          <p:nvPr>
            <p:ph type="title" hasCustomPrompt="1"/>
          </p:nvPr>
        </p:nvSpPr>
        <p:spPr bwMode="auto">
          <a:xfrm flipH="0" flipV="0">
            <a:off x="3299747" y="688719"/>
            <a:ext cx="6036701" cy="5692607"/>
          </a:xfrm>
          <a:prstGeom prst="snip2DiagRect">
            <a:avLst>
              <a:gd name="adj1" fmla="val 9621"/>
              <a:gd name="adj2" fmla="val 0"/>
            </a:avLst>
          </a:prstGeom>
          <a:solidFill>
            <a:schemeClr val="accent1"/>
          </a:solidFill>
        </p:spPr>
        <p:txBody>
          <a:bodyPr lIns="216000" tIns="360000" rIns="216000" bIns="216000" anchor="ctr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1447990917" name=""/>
          <p:cNvPicPr>
            <a:picLocks noChangeAspect="1"/>
          </p:cNvPicPr>
          <p:nvPr/>
        </p:nvPicPr>
        <p:blipFill>
          <a:blip r:embed="rId3"/>
          <a:srcRect l="6883" t="0" r="8968" b="0"/>
          <a:stretch/>
        </p:blipFill>
        <p:spPr bwMode="auto">
          <a:xfrm flipH="0" flipV="0">
            <a:off x="3299747" y="1218481"/>
            <a:ext cx="6036701" cy="4612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6487851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6E2961A-891B-F5BE-ACDB-A926623EAC64}" type="datetime3">
              <a:rPr lang="en-US"/>
              <a:t/>
            </a:fld>
            <a:endParaRPr lang="en-US"/>
          </a:p>
        </p:txBody>
      </p:sp>
      <p:sp>
        <p:nvSpPr>
          <p:cNvPr id="7538540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C64AC8-577C-7077-516A-1C1310991F85}" type="slidenum">
              <a:rPr lang="en-US"/>
              <a:t/>
            </a:fld>
            <a:endParaRPr lang="en-US"/>
          </a:p>
        </p:txBody>
      </p:sp>
      <p:sp>
        <p:nvSpPr>
          <p:cNvPr id="1894321874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1062951202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334963" y="1195832"/>
            <a:ext cx="5896335" cy="1699767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sz="2400" b="1">
                <a:solidFill>
                  <a:schemeClr val="tx1"/>
                </a:solidFill>
              </a:rPr>
              <a:t>R</a:t>
            </a:r>
            <a:r>
              <a:rPr lang="en-US" sz="2400"/>
              <a:t>emote </a:t>
            </a:r>
            <a:r>
              <a:rPr lang="en-US" sz="2400" b="1"/>
              <a:t>P</a:t>
            </a:r>
            <a:r>
              <a:rPr lang="en-US" sz="2400"/>
              <a:t>rocedure </a:t>
            </a:r>
            <a:r>
              <a:rPr lang="en-US" sz="2400" b="1"/>
              <a:t>C</a:t>
            </a:r>
            <a:r>
              <a:rPr lang="en-US" sz="2400"/>
              <a:t>alls</a:t>
            </a:r>
            <a:endParaRPr sz="2400"/>
          </a:p>
          <a:p>
            <a:pPr lvl="1">
              <a:buClrTx/>
              <a:buFont typeface="Arial"/>
              <a:buChar char="•"/>
              <a:defRPr/>
            </a:pPr>
            <a:r>
              <a:rPr lang="en-US" sz="1800"/>
              <a:t>Execute methods on remote systems as if they were local calls.</a:t>
            </a:r>
            <a:endParaRPr lang="en-US" sz="1800"/>
          </a:p>
          <a:p>
            <a:pPr lvl="1">
              <a:buClrTx/>
              <a:buFont typeface="Arial"/>
              <a:buChar char="•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Abstracts network details by hiding complexities</a:t>
            </a:r>
            <a:endParaRPr sz="1800"/>
          </a:p>
        </p:txBody>
      </p:sp>
      <p:pic>
        <p:nvPicPr>
          <p:cNvPr id="1833577240" name=""/>
          <p:cNvPicPr>
            <a:picLocks noChangeAspect="1"/>
          </p:cNvPicPr>
          <p:nvPr>
            <p:ph sz="quarter" idx="4"/>
          </p:nvPr>
        </p:nvPicPr>
        <p:blipFill>
          <a:blip r:embed="rId3"/>
          <a:srcRect l="1825" t="0" r="13390" b="1016"/>
          <a:stretch/>
        </p:blipFill>
        <p:spPr bwMode="auto">
          <a:xfrm rot="0" flipH="0" flipV="0">
            <a:off x="7602899" y="1037198"/>
            <a:ext cx="4591049" cy="4734951"/>
          </a:xfrm>
          <a:prstGeom prst="rect">
            <a:avLst/>
          </a:prstGeom>
        </p:spPr>
      </p:pic>
      <p:sp>
        <p:nvSpPr>
          <p:cNvPr id="1038085768" name="Content Placeholder 3"/>
          <p:cNvSpPr>
            <a:spLocks noGrp="1"/>
          </p:cNvSpPr>
          <p:nvPr/>
        </p:nvSpPr>
        <p:spPr bwMode="auto">
          <a:xfrm flipH="0" flipV="0">
            <a:off x="334962" y="3313362"/>
            <a:ext cx="5896335" cy="1924049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182562" indent="-182562" algn="l" defTabSz="914400">
              <a:lnSpc>
                <a:spcPct val="100000"/>
              </a:lnSpc>
              <a:spcBef>
                <a:spcPts val="599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9" indent="-182562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2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3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7" indent="-174623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9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4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5" lvl="1" indent="0">
              <a:buClrTx/>
              <a:buFont typeface="Wingdings"/>
              <a:buNone/>
              <a:defRPr/>
            </a:pPr>
            <a:endParaRPr lang="en-US"/>
          </a:p>
          <a:p>
            <a:pPr>
              <a:buFont typeface="Arial"/>
              <a:buChar char="•"/>
              <a:defRPr/>
            </a:pPr>
            <a:r>
              <a:rPr lang="en-US" sz="2400"/>
              <a:t>Where is it used?</a:t>
            </a:r>
            <a:endParaRPr sz="2400"/>
          </a:p>
          <a:p>
            <a:pPr lvl="1">
              <a:buClrTx/>
              <a:buFont typeface="Arial"/>
              <a:buChar char="•"/>
              <a:defRPr/>
            </a:pPr>
            <a:r>
              <a:rPr lang="en-US" sz="1800"/>
              <a:t>Microservice Architecture</a:t>
            </a:r>
            <a:endParaRPr sz="1800"/>
          </a:p>
          <a:p>
            <a:pPr lvl="1">
              <a:buClrTx/>
              <a:buFont typeface="Arial"/>
              <a:buChar char="•"/>
              <a:defRPr/>
            </a:pPr>
            <a:r>
              <a:rPr lang="en-US" sz="1800"/>
              <a:t>Real-Time &amp; Streaming Apps</a:t>
            </a:r>
            <a:endParaRPr sz="1800"/>
          </a:p>
          <a:p>
            <a:pPr lvl="1">
              <a:buClrTx/>
              <a:buFont typeface="Arial"/>
              <a:buChar char="•"/>
              <a:defRPr/>
            </a:pPr>
            <a:r>
              <a:rPr lang="en-US" sz="1800"/>
              <a:t>Cross-Platform &amp; Multi-language Environments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9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629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08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808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8196493" name=""/>
          <p:cNvSpPr/>
          <p:nvPr/>
        </p:nvSpPr>
        <p:spPr bwMode="auto">
          <a:xfrm flipH="0" flipV="0">
            <a:off x="7206231" y="5311154"/>
            <a:ext cx="2696688" cy="494853"/>
          </a:xfrm>
          <a:prstGeom prst="flowChartAlternateProcess">
            <a:avLst/>
          </a:prstGeom>
          <a:solidFill>
            <a:schemeClr val="accent1">
              <a:alpha val="999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289419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6C23D2-25BD-C01D-D128-DA75E6FA998D}" type="datetime3">
              <a:rPr lang="en-US"/>
              <a:t/>
            </a:fld>
            <a:endParaRPr lang="en-US"/>
          </a:p>
        </p:txBody>
      </p:sp>
      <p:sp>
        <p:nvSpPr>
          <p:cNvPr id="126018132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9C975FF-6B3D-3E7A-FE8C-0AAD0DFDA523}" type="slidenum">
              <a:rPr lang="en-US"/>
              <a:t/>
            </a:fld>
            <a:endParaRPr lang="en-US"/>
          </a:p>
        </p:txBody>
      </p:sp>
      <p:sp>
        <p:nvSpPr>
          <p:cNvPr id="1816723572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2120857887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1138887" y="5385325"/>
            <a:ext cx="3457572" cy="420684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Service</a:t>
            </a:r>
            <a:endParaRPr sz="2400"/>
          </a:p>
        </p:txBody>
      </p:sp>
      <p:sp>
        <p:nvSpPr>
          <p:cNvPr id="1950457386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6095999" y="1412873"/>
            <a:ext cx="5184774" cy="42068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Interfaces for RPCs</a:t>
            </a:r>
            <a:endParaRPr sz="2400"/>
          </a:p>
        </p:txBody>
      </p:sp>
      <p:sp>
        <p:nvSpPr>
          <p:cNvPr id="1269889261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6891936" y="5385326"/>
            <a:ext cx="3457572" cy="420684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Synchronous</a:t>
            </a:r>
            <a:endParaRPr sz="2400"/>
          </a:p>
        </p:txBody>
      </p:sp>
      <p:sp>
        <p:nvSpPr>
          <p:cNvPr id="811820693" name="Content Placeholder 5"/>
          <p:cNvSpPr>
            <a:spLocks noGrp="1"/>
          </p:cNvSpPr>
          <p:nvPr/>
        </p:nvSpPr>
        <p:spPr bwMode="auto">
          <a:xfrm rot="0" flipH="0" flipV="0">
            <a:off x="5542614" y="1945476"/>
            <a:ext cx="6156216" cy="3232149"/>
          </a:xfrm>
          <a:prstGeom prst="flowChartAlternateProcess">
            <a:avLst/>
          </a:prstGeom>
          <a:noFill/>
          <a:ln w="28575">
            <a:solidFill>
              <a:schemeClr val="bg1">
                <a:lumMod val="65098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85000" lnSpcReduction="3000"/>
          </a:bodyPr>
          <a:lstStyle>
            <a:lvl1pPr marL="182558" indent="-182558" algn="l" defTabSz="914400">
              <a:lnSpc>
                <a:spcPct val="100000"/>
              </a:lnSpc>
              <a:spcBef>
                <a:spcPts val="596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8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9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1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4" indent="-174621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6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// event</a:t>
            </a:r>
            <a:r>
              <a:rPr lang="en-US" sz="12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hub</a:t>
            </a:r>
            <a:r>
              <a:rPr lang="fi-FI" sz="12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.</a:t>
            </a:r>
            <a:r>
              <a:rPr lang="en-US" sz="1200" b="0" i="0" u="none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grpc.pb.h</a:t>
            </a:r>
            <a:endParaRPr lang="en-US" sz="1200" b="0" i="0" u="none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endParaRPr sz="1200" b="0" i="0" u="none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class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lang="en-US"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Hub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{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static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std::unique_ptr&lt;Stub&gt;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NewStub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(channel)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    // “Client”</a:t>
            </a:r>
            <a:endParaRPr lang="en-US" sz="1100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3"/>
              </a:spcBef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    // Stub interfaces ...</a:t>
            </a:r>
            <a:endParaRPr sz="1100">
              <a:solidFill>
                <a:schemeClr val="bg1">
                  <a:lumMod val="65000"/>
                </a:schemeClr>
              </a:solidFill>
              <a:latin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class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Service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{</a:t>
            </a:r>
            <a:r>
              <a:rPr lang="en-US" sz="1100">
                <a:latin typeface="MonoLisa"/>
                <a:ea typeface="MonoLisa"/>
                <a:cs typeface="MonoLisa"/>
              </a:rPr>
              <a:t>                                    </a:t>
            </a:r>
            <a:r>
              <a:rPr lang="en-US" sz="110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    // “Server”</a:t>
            </a:r>
            <a:endParaRPr sz="1100">
              <a:solidFill>
                <a:schemeClr val="bg1">
                  <a:lumMod val="65000"/>
                </a:schemeClr>
              </a:solidFill>
              <a:latin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virtual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grpc::Status </a:t>
            </a:r>
            <a:r>
              <a:rPr lang="en-US"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Push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>
              <a:latin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virtual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grpc::Status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Subscribe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>
              <a:latin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virtual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grpc::Status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Notify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>
              <a:latin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virtual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grpc::Status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Exchange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>
              <a:latin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};</a:t>
            </a:r>
            <a:endParaRPr>
              <a:latin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};</a:t>
            </a:r>
            <a:endParaRPr>
              <a:latin typeface="MonoLisa"/>
              <a:cs typeface="MonoLisa"/>
            </a:endParaRPr>
          </a:p>
        </p:txBody>
      </p:sp>
      <p:sp>
        <p:nvSpPr>
          <p:cNvPr id="1970699478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1138887" y="1412873"/>
            <a:ext cx="3457571" cy="42068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Protobuf Definitions</a:t>
            </a:r>
            <a:endParaRPr sz="2400"/>
          </a:p>
        </p:txBody>
      </p:sp>
      <p:sp>
        <p:nvSpPr>
          <p:cNvPr id="905620410" name=""/>
          <p:cNvSpPr/>
          <p:nvPr/>
        </p:nvSpPr>
        <p:spPr bwMode="auto">
          <a:xfrm rot="16199932" flipH="0" flipV="0">
            <a:off x="4922457" y="646625"/>
            <a:ext cx="809928" cy="1787769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6331643" name="Content Placeholder 5"/>
          <p:cNvSpPr>
            <a:spLocks noGrp="1"/>
          </p:cNvSpPr>
          <p:nvPr/>
        </p:nvSpPr>
        <p:spPr bwMode="auto">
          <a:xfrm rot="0" flipH="0" flipV="0">
            <a:off x="502299" y="1945476"/>
            <a:ext cx="4730747" cy="3232148"/>
          </a:xfrm>
          <a:prstGeom prst="flowChartAlternateProcess">
            <a:avLst/>
          </a:prstGeom>
          <a:noFill/>
          <a:ln w="28575">
            <a:solidFill>
              <a:schemeClr val="bg1">
                <a:lumMod val="65098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5000" lnSpcReduction="1000"/>
          </a:bodyPr>
          <a:lstStyle>
            <a:lvl1pPr marL="182558" indent="-182558" algn="l" defTabSz="914400">
              <a:lnSpc>
                <a:spcPct val="100000"/>
              </a:lnSpc>
              <a:spcBef>
                <a:spcPts val="596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8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9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0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4" indent="-174620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6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  <a:defRPr/>
            </a:pPr>
            <a:r>
              <a:rPr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syntax</a:t>
            </a:r>
            <a:r>
              <a:rPr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= </a:t>
            </a:r>
            <a:r>
              <a:rPr sz="12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"proto3"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r>
              <a:rPr lang="en-US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           </a:t>
            </a: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// event</a:t>
            </a:r>
            <a:r>
              <a:rPr lang="en-US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hub</a:t>
            </a: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.proto 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import </a:t>
            </a:r>
            <a:r>
              <a:rPr lang="fi-FI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event.proto</a:t>
            </a:r>
            <a:r>
              <a:rPr lang="fi-FI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lang="fi-FI" sz="1200" b="0" i="0" u="none" strike="noStrike" cap="none" spc="0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 strike="noStrike" cap="none" spc="0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message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None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service</a:t>
            </a:r>
            <a:r>
              <a:rPr sz="1200" b="0" i="0" u="none">
                <a:solidFill>
                  <a:schemeClr val="accent4">
                    <a:lumMod val="60000"/>
                    <a:lumOff val="40000"/>
                  </a:schemeClr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Hub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Push(Event)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 (None)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Subscribe(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None) 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returns(</a:t>
            </a:r>
            <a:r>
              <a:rPr lang="en-US" sz="1200" b="0" i="0" u="none" strike="noStrike" cap="none" spc="0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{}</a:t>
            </a:r>
            <a:endParaRPr sz="1200" b="0" i="0" u="none" strike="noStrike" cap="none" spc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Notify(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 (None){}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Exchange 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Event)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</p:txBody>
      </p:sp>
      <p:sp>
        <p:nvSpPr>
          <p:cNvPr id="1456543495" name=""/>
          <p:cNvSpPr/>
          <p:nvPr/>
        </p:nvSpPr>
        <p:spPr bwMode="auto">
          <a:xfrm flipH="0" flipV="0">
            <a:off x="3314262" y="602946"/>
            <a:ext cx="4224235" cy="532607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8100000" sx="100000" sy="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l">
              <a:defRPr/>
            </a:pPr>
            <a:r>
              <a:rPr lang="en-US" sz="1200" b="1" i="1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protoc</a:t>
            </a:r>
            <a:r>
              <a:rPr lang="en-US" sz="1200" b="1" i="1" u="none" strike="noStrike" cap="none" spc="0">
                <a:solidFill>
                  <a:schemeClr val="lt1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--plugin=protoc-gen-grpc= \</a:t>
            </a:r>
            <a:endParaRPr sz="1200" b="0" i="1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$(</a:t>
            </a:r>
            <a:r>
              <a:rPr lang="en-US" sz="1200" b="1" i="1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which</a:t>
            </a:r>
            <a:r>
              <a:rPr lang="en-US" sz="1200" b="1" i="1" u="none" strike="noStrike" cap="none" spc="0">
                <a:solidFill>
                  <a:schemeClr val="lt1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200" b="1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grpc_cpp_plugin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) 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eventhub.proto</a:t>
            </a:r>
            <a:endParaRPr sz="1200" i="1">
              <a:latin typeface="MonoLisa"/>
              <a:ea typeface="MonoLisa"/>
              <a:cs typeface="MonoLisa"/>
            </a:endParaRPr>
          </a:p>
          <a:p>
            <a:pPr>
              <a:defRPr/>
            </a:pP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62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905620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54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45654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457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950457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82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11820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26988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19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1500"/>
                                        <p:tgtEl>
                                          <p:spTgt spid="748196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0718245" name=""/>
          <p:cNvSpPr/>
          <p:nvPr/>
        </p:nvSpPr>
        <p:spPr bwMode="auto">
          <a:xfrm flipH="0" flipV="0">
            <a:off x="7026865" y="5311154"/>
            <a:ext cx="3234789" cy="494853"/>
          </a:xfrm>
          <a:prstGeom prst="flowChartAlternateProcess">
            <a:avLst/>
          </a:prstGeom>
          <a:solidFill>
            <a:schemeClr val="accent1">
              <a:alpha val="999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827625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B34B438-006D-4911-484C-D9210530407D}" type="datetime3">
              <a:rPr lang="en-US"/>
              <a:t/>
            </a:fld>
            <a:endParaRPr lang="en-US"/>
          </a:p>
        </p:txBody>
      </p:sp>
      <p:sp>
        <p:nvSpPr>
          <p:cNvPr id="94806826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57991FD-8542-0359-8478-79083B9A7855}" type="slidenum">
              <a:rPr lang="en-US"/>
              <a:t/>
            </a:fld>
            <a:endParaRPr lang="en-US"/>
          </a:p>
        </p:txBody>
      </p:sp>
      <p:sp>
        <p:nvSpPr>
          <p:cNvPr id="1408019254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1987361246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1138887" y="5385326"/>
            <a:ext cx="3457572" cy="420684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Service</a:t>
            </a:r>
            <a:endParaRPr sz="2400"/>
          </a:p>
        </p:txBody>
      </p:sp>
      <p:sp>
        <p:nvSpPr>
          <p:cNvPr id="697074223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6096000" y="1412874"/>
            <a:ext cx="5184774" cy="420684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Interfaces for RPCs</a:t>
            </a:r>
            <a:endParaRPr sz="2400"/>
          </a:p>
        </p:txBody>
      </p:sp>
      <p:sp>
        <p:nvSpPr>
          <p:cNvPr id="61630472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6891936" y="5385325"/>
            <a:ext cx="3457572" cy="420684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Asynchronous Callback</a:t>
            </a:r>
            <a:endParaRPr sz="2400"/>
          </a:p>
        </p:txBody>
      </p:sp>
      <p:sp>
        <p:nvSpPr>
          <p:cNvPr id="801540432" name="Content Placeholder 5"/>
          <p:cNvSpPr>
            <a:spLocks noGrp="1"/>
          </p:cNvSpPr>
          <p:nvPr/>
        </p:nvSpPr>
        <p:spPr bwMode="auto">
          <a:xfrm rot="0" flipH="0" flipV="0">
            <a:off x="5542614" y="1945476"/>
            <a:ext cx="6156217" cy="3232150"/>
          </a:xfrm>
          <a:prstGeom prst="flowChartAlternateProcess">
            <a:avLst/>
          </a:prstGeom>
          <a:noFill/>
          <a:ln w="28575">
            <a:solidFill>
              <a:schemeClr val="bg1">
                <a:lumMod val="65098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85000" lnSpcReduction="3000"/>
          </a:bodyPr>
          <a:lstStyle>
            <a:lvl1pPr marL="182558" indent="-182558" algn="l" defTabSz="914400">
              <a:lnSpc>
                <a:spcPct val="100000"/>
              </a:lnSpc>
              <a:spcBef>
                <a:spcPts val="596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8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9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1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4" indent="-174621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6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// event</a:t>
            </a:r>
            <a:r>
              <a:rPr lang="en-US" sz="12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hub</a:t>
            </a:r>
            <a:r>
              <a:rPr lang="fi-FI" sz="12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.</a:t>
            </a:r>
            <a:r>
              <a:rPr lang="en-US" sz="1200" b="0" i="0" u="none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grpc.pb.h</a:t>
            </a:r>
            <a:endParaRPr lang="en-US" sz="1200" b="0" i="0" u="none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endParaRPr sz="1200" b="0" i="0" u="none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class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lang="en-US"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Hub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{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static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std::unique_ptr&lt;Stub&gt;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NewStub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(channel)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r>
              <a:rPr lang="en-US" sz="11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      </a:t>
            </a:r>
            <a:r>
              <a:rPr lang="en-US" sz="11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// “Client”</a:t>
            </a:r>
            <a:endParaRPr lang="en-US" sz="1100" b="0" i="0" u="none" strike="noStrike" cap="none" spc="0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// Stub interfaces ...</a:t>
            </a:r>
            <a:endParaRPr sz="11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class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CallbackService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{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                       </a:t>
            </a:r>
            <a:r>
              <a:rPr lang="en-US" sz="12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   // “Server”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virtual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grpc::ServerUnaryReactor* </a:t>
            </a:r>
            <a:r>
              <a:rPr lang="en-US" sz="1200" b="0" i="0" u="none" strike="noStrike" cap="none" spc="0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Push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virtual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grpc::ServerWriteReactor&lt;Event&gt;*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Subscribe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200" b="0" i="0" u="none">
              <a:solidFill>
                <a:srgbClr val="795DA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virtual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grpc::ServerReadReactor&lt;Event&gt;*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Notify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virtual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grpc::ServerBidiReactor&lt;Event,Event&gt;*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Exchange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lang="en-US" sz="1200" b="0" i="0" u="none" strike="noStrike" cap="none" spc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};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};</a:t>
            </a:r>
            <a:endParaRPr>
              <a:latin typeface="MonoLisa"/>
              <a:cs typeface="MonoLisa"/>
            </a:endParaRPr>
          </a:p>
        </p:txBody>
      </p:sp>
      <p:sp>
        <p:nvSpPr>
          <p:cNvPr id="2053875722" name="Text Placeholder 2"/>
          <p:cNvSpPr>
            <a:spLocks noGrp="1"/>
          </p:cNvSpPr>
          <p:nvPr/>
        </p:nvSpPr>
        <p:spPr bwMode="auto">
          <a:xfrm flipH="0" flipV="0">
            <a:off x="1138887" y="1412873"/>
            <a:ext cx="3457572" cy="420684"/>
          </a:xfr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buFont typeface="Wingdings"/>
              <a:buNone/>
              <a:defRPr sz="1800" b="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/>
              <a:t>Protobuf Definitions</a:t>
            </a:r>
            <a:endParaRPr sz="2400"/>
          </a:p>
        </p:txBody>
      </p:sp>
      <p:sp>
        <p:nvSpPr>
          <p:cNvPr id="496315984" name=""/>
          <p:cNvSpPr/>
          <p:nvPr/>
        </p:nvSpPr>
        <p:spPr bwMode="auto">
          <a:xfrm rot="16199969" flipH="0" flipV="0">
            <a:off x="4922457" y="646626"/>
            <a:ext cx="809928" cy="1787769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344861" name="Content Placeholder 5"/>
          <p:cNvSpPr>
            <a:spLocks noGrp="1"/>
          </p:cNvSpPr>
          <p:nvPr/>
        </p:nvSpPr>
        <p:spPr bwMode="auto">
          <a:xfrm rot="0" flipH="0" flipV="0">
            <a:off x="502299" y="1945476"/>
            <a:ext cx="4730748" cy="3232149"/>
          </a:xfrm>
          <a:prstGeom prst="flowChartAlternateProcess">
            <a:avLst/>
          </a:prstGeom>
          <a:noFill/>
          <a:ln w="28575">
            <a:solidFill>
              <a:schemeClr val="bg1">
                <a:lumMod val="65098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5000" lnSpcReduction="1000"/>
          </a:bodyPr>
          <a:lstStyle>
            <a:lvl1pPr marL="182559" indent="-182559" algn="l" defTabSz="914400">
              <a:lnSpc>
                <a:spcPct val="100000"/>
              </a:lnSpc>
              <a:spcBef>
                <a:spcPts val="597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9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7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0" indent="-184147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1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5" indent="-174621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9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7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2" indent="-182559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  <a:defRPr/>
            </a:pPr>
            <a:r>
              <a:rPr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syntax</a:t>
            </a:r>
            <a:r>
              <a:rPr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= </a:t>
            </a:r>
            <a:r>
              <a:rPr sz="12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"proto3"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r>
              <a:rPr lang="en-US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           </a:t>
            </a: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// event</a:t>
            </a:r>
            <a:r>
              <a:rPr lang="en-US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hub</a:t>
            </a: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.proto 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import </a:t>
            </a:r>
            <a:r>
              <a:rPr lang="fi-FI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event.proto</a:t>
            </a:r>
            <a:r>
              <a:rPr lang="fi-FI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lang="fi-FI" sz="1200" b="0" i="0" u="none" strike="noStrike" cap="none" spc="0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 strike="noStrike" cap="none" spc="0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message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None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service</a:t>
            </a:r>
            <a:r>
              <a:rPr sz="1200" b="0" i="0" u="none">
                <a:solidFill>
                  <a:schemeClr val="accent4">
                    <a:lumMod val="60000"/>
                    <a:lumOff val="40000"/>
                  </a:schemeClr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Hub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Push(Event)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 (None)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Subscribe(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None) 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returns(</a:t>
            </a:r>
            <a:r>
              <a:rPr lang="en-US" sz="1200" b="0" i="0" u="none" strike="noStrike" cap="none" spc="0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{}</a:t>
            </a:r>
            <a:endParaRPr sz="1200" b="0" i="0" u="none" strike="noStrike" cap="none" spc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Notify(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 (None){}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Exchange 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Event)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</p:txBody>
      </p:sp>
      <p:sp>
        <p:nvSpPr>
          <p:cNvPr id="1560964221" name=""/>
          <p:cNvSpPr/>
          <p:nvPr/>
        </p:nvSpPr>
        <p:spPr bwMode="auto">
          <a:xfrm flipH="0" flipV="0">
            <a:off x="3314262" y="602946"/>
            <a:ext cx="4224235" cy="532607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8100000" sx="100000" sy="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l">
              <a:defRPr/>
            </a:pPr>
            <a:r>
              <a:rPr lang="en-US" sz="1200" b="1" i="1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protoc</a:t>
            </a:r>
            <a:r>
              <a:rPr lang="en-US" sz="1200" b="1" i="1" u="none" strike="noStrike" cap="none" spc="0">
                <a:solidFill>
                  <a:schemeClr val="lt1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--plugin=protoc-gen-grpc= \</a:t>
            </a:r>
            <a:endParaRPr sz="1200" b="0" i="1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$(</a:t>
            </a:r>
            <a:r>
              <a:rPr lang="en-US" sz="1200" b="1" i="1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which</a:t>
            </a:r>
            <a:r>
              <a:rPr lang="en-US" sz="1200" b="1" i="1" u="none" strike="noStrike" cap="none" spc="0">
                <a:solidFill>
                  <a:schemeClr val="lt1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200" b="1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grpc_cpp_plugin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) 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eventhub.proto</a:t>
            </a:r>
            <a:endParaRPr sz="1200" i="1">
              <a:latin typeface="MonoLisa"/>
              <a:ea typeface="MonoLisa"/>
              <a:cs typeface="MonoLisa"/>
            </a:endParaRPr>
          </a:p>
          <a:p>
            <a:pPr>
              <a:defRPr/>
            </a:pP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Word"/>
      </p:transition>
    </mc:Choice>
    <mc:Fallback>
      <p:transition spd="slow" advClick="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8250650" name=""/>
          <p:cNvSpPr/>
          <p:nvPr/>
        </p:nvSpPr>
        <p:spPr bwMode="auto">
          <a:xfrm flipH="0" flipV="0">
            <a:off x="7206231" y="5311154"/>
            <a:ext cx="2696688" cy="494853"/>
          </a:xfrm>
          <a:prstGeom prst="flowChartAlternateProcess">
            <a:avLst/>
          </a:prstGeom>
          <a:solidFill>
            <a:schemeClr val="accent1">
              <a:alpha val="999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511295044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916579F-327E-1B80-A517-20C606C4FCA4}" type="datetime3">
              <a:rPr lang="en-US"/>
              <a:t/>
            </a:fld>
            <a:endParaRPr lang="en-US"/>
          </a:p>
        </p:txBody>
      </p:sp>
      <p:sp>
        <p:nvSpPr>
          <p:cNvPr id="7243034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2F7284B-554C-EDFE-71A2-01E4ADE4C23E}" type="slidenum">
              <a:rPr lang="en-US"/>
              <a:t/>
            </a:fld>
            <a:endParaRPr lang="en-US"/>
          </a:p>
        </p:txBody>
      </p:sp>
      <p:sp>
        <p:nvSpPr>
          <p:cNvPr id="398516592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285051040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1138887" y="5385326"/>
            <a:ext cx="3457572" cy="420684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Service</a:t>
            </a:r>
            <a:endParaRPr sz="2400"/>
          </a:p>
        </p:txBody>
      </p:sp>
      <p:sp>
        <p:nvSpPr>
          <p:cNvPr id="229734899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6096000" y="1412874"/>
            <a:ext cx="5184774" cy="420684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Interfaces for RPCs</a:t>
            </a:r>
            <a:endParaRPr sz="2400"/>
          </a:p>
        </p:txBody>
      </p:sp>
      <p:sp>
        <p:nvSpPr>
          <p:cNvPr id="443453260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6891937" y="5385327"/>
            <a:ext cx="3457572" cy="420684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Asynchronous</a:t>
            </a:r>
            <a:endParaRPr sz="2400"/>
          </a:p>
        </p:txBody>
      </p:sp>
      <p:sp>
        <p:nvSpPr>
          <p:cNvPr id="2101961506" name="Content Placeholder 5"/>
          <p:cNvSpPr>
            <a:spLocks noGrp="1"/>
          </p:cNvSpPr>
          <p:nvPr/>
        </p:nvSpPr>
        <p:spPr bwMode="auto">
          <a:xfrm rot="0" flipH="0" flipV="0">
            <a:off x="5542614" y="1945476"/>
            <a:ext cx="6156217" cy="3232150"/>
          </a:xfrm>
          <a:prstGeom prst="flowChartAlternateProcess">
            <a:avLst/>
          </a:prstGeom>
          <a:noFill/>
          <a:ln w="28575">
            <a:solidFill>
              <a:schemeClr val="bg1">
                <a:lumMod val="65098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85000" lnSpcReduction="3000"/>
          </a:bodyPr>
          <a:lstStyle>
            <a:lvl1pPr marL="182558" indent="-182558" algn="l" defTabSz="914400">
              <a:lnSpc>
                <a:spcPct val="100000"/>
              </a:lnSpc>
              <a:spcBef>
                <a:spcPts val="596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8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9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1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4" indent="-174621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6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// event</a:t>
            </a:r>
            <a:r>
              <a:rPr lang="en-US" sz="12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hub</a:t>
            </a:r>
            <a:r>
              <a:rPr lang="fi-FI" sz="12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.</a:t>
            </a:r>
            <a:r>
              <a:rPr lang="en-US" sz="1200" b="0" i="0" u="none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grpc.pb.h</a:t>
            </a:r>
            <a:endParaRPr lang="en-US" sz="1200" b="0" i="0" u="none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endParaRPr sz="1200" b="0" i="0" u="none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class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lang="en-US"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Hub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{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2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static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std::unique_ptr&lt;Stub&gt; </a:t>
            </a:r>
            <a:r>
              <a:rPr sz="12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NewStub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(channel)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r>
              <a:rPr lang="en-US" sz="11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      </a:t>
            </a:r>
            <a:r>
              <a:rPr lang="en-US" sz="11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// “Client”</a:t>
            </a:r>
            <a:endParaRPr lang="en-US" sz="1100" b="0" i="0" u="none" strike="noStrike" cap="none" spc="0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    // Stub interfaces ...</a:t>
            </a:r>
            <a:endParaRPr sz="11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class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AsyncService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{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                        </a:t>
            </a:r>
            <a:r>
              <a:rPr lang="en-US" sz="10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     // “Server”</a:t>
            </a:r>
            <a:endParaRPr sz="10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void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RequestGetEvent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void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RequestSubscribe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void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RequestNotify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void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RequestExchange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(...)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};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575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};</a:t>
            </a:r>
            <a:endParaRPr>
              <a:latin typeface="MonoLisa"/>
              <a:cs typeface="MonoLisa"/>
            </a:endParaRPr>
          </a:p>
        </p:txBody>
      </p:sp>
      <p:sp>
        <p:nvSpPr>
          <p:cNvPr id="284491892" name="Text Placeholder 2"/>
          <p:cNvSpPr>
            <a:spLocks noGrp="1"/>
          </p:cNvSpPr>
          <p:nvPr/>
        </p:nvSpPr>
        <p:spPr bwMode="auto">
          <a:xfrm flipH="0" flipV="0">
            <a:off x="1138887" y="1412874"/>
            <a:ext cx="3457572" cy="420684"/>
          </a:xfr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buFont typeface="Wingdings"/>
              <a:buNone/>
              <a:defRPr sz="1800" b="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/>
              <a:t>Protobuf Definitions</a:t>
            </a:r>
            <a:endParaRPr sz="2400"/>
          </a:p>
        </p:txBody>
      </p:sp>
      <p:sp>
        <p:nvSpPr>
          <p:cNvPr id="1267651508" name=""/>
          <p:cNvSpPr/>
          <p:nvPr/>
        </p:nvSpPr>
        <p:spPr bwMode="auto">
          <a:xfrm rot="16199969" flipH="0" flipV="0">
            <a:off x="4922457" y="646626"/>
            <a:ext cx="809928" cy="1787769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75146" name="Content Placeholder 5"/>
          <p:cNvSpPr>
            <a:spLocks noGrp="1"/>
          </p:cNvSpPr>
          <p:nvPr/>
        </p:nvSpPr>
        <p:spPr bwMode="auto">
          <a:xfrm rot="0" flipH="0" flipV="0">
            <a:off x="502299" y="1945476"/>
            <a:ext cx="4730748" cy="3232149"/>
          </a:xfrm>
          <a:prstGeom prst="flowChartAlternateProcess">
            <a:avLst/>
          </a:prstGeom>
          <a:noFill/>
          <a:ln w="28575">
            <a:solidFill>
              <a:schemeClr val="bg1">
                <a:lumMod val="65098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5000" lnSpcReduction="1000"/>
          </a:bodyPr>
          <a:lstStyle>
            <a:lvl1pPr marL="182559" indent="-182559" algn="l" defTabSz="914400">
              <a:lnSpc>
                <a:spcPct val="100000"/>
              </a:lnSpc>
              <a:spcBef>
                <a:spcPts val="597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9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7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0" indent="-184147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1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5" indent="-174621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9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7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2" indent="-182559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  <a:defRPr/>
            </a:pPr>
            <a:r>
              <a:rPr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syntax</a:t>
            </a:r>
            <a:r>
              <a:rPr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= </a:t>
            </a:r>
            <a:r>
              <a:rPr sz="12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"proto3"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r>
              <a:rPr lang="en-US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           </a:t>
            </a: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// event</a:t>
            </a:r>
            <a:r>
              <a:rPr lang="en-US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hub</a:t>
            </a: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.proto 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import </a:t>
            </a:r>
            <a:r>
              <a:rPr lang="fi-FI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event.proto</a:t>
            </a:r>
            <a:r>
              <a:rPr lang="fi-FI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lang="fi-FI" sz="1200" b="0" i="0" u="none" strike="noStrike" cap="none" spc="0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 strike="noStrike" cap="none" spc="0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message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None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service</a:t>
            </a:r>
            <a:r>
              <a:rPr sz="1200" b="0" i="0" u="none">
                <a:solidFill>
                  <a:schemeClr val="accent4">
                    <a:lumMod val="60000"/>
                    <a:lumOff val="40000"/>
                  </a:schemeClr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Hub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Push(Event)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 (None)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Subscribe(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None) 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returns(</a:t>
            </a:r>
            <a:r>
              <a:rPr lang="en-US" sz="1200" b="0" i="0" u="none" strike="noStrike" cap="none" spc="0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{}</a:t>
            </a:r>
            <a:endParaRPr sz="1200" b="0" i="0" u="none" strike="noStrike" cap="none" spc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Notify(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 (None){}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Exchange 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Event)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</p:txBody>
      </p:sp>
      <p:sp>
        <p:nvSpPr>
          <p:cNvPr id="681815866" name=""/>
          <p:cNvSpPr/>
          <p:nvPr/>
        </p:nvSpPr>
        <p:spPr bwMode="auto">
          <a:xfrm flipH="0" flipV="0">
            <a:off x="3314262" y="602946"/>
            <a:ext cx="4224235" cy="532607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8100000" sx="100000" sy="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l">
              <a:defRPr/>
            </a:pPr>
            <a:r>
              <a:rPr lang="en-US" sz="1200" b="1" i="1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protoc</a:t>
            </a:r>
            <a:r>
              <a:rPr lang="en-US" sz="1200" b="1" i="1" u="none" strike="noStrike" cap="none" spc="0">
                <a:solidFill>
                  <a:schemeClr val="lt1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--plugin=protoc-gen-grpc= \</a:t>
            </a:r>
            <a:endParaRPr sz="1200" b="0" i="1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$(</a:t>
            </a:r>
            <a:r>
              <a:rPr lang="en-US" sz="1200" b="1" i="1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which</a:t>
            </a:r>
            <a:r>
              <a:rPr lang="en-US" sz="1200" b="1" i="1" u="none" strike="noStrike" cap="none" spc="0">
                <a:solidFill>
                  <a:schemeClr val="lt1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200" b="1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grpc_cpp_plugin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) 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eventhub.proto</a:t>
            </a:r>
            <a:endParaRPr sz="1200" i="1">
              <a:latin typeface="MonoLisa"/>
              <a:ea typeface="MonoLisa"/>
              <a:cs typeface="MonoLisa"/>
            </a:endParaRPr>
          </a:p>
          <a:p>
            <a:pPr>
              <a:defRPr/>
            </a:pP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Word"/>
      </p:transition>
    </mc:Choice>
    <mc:Fallback>
      <p:transition spd="slow" advClick="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56184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EEBFFD5D-E6B1-E5FE-8B95-2BA4DD95FBE8}" type="datetime3">
              <a:rPr lang="en-US"/>
              <a:t/>
            </a:fld>
            <a:endParaRPr lang="en-US"/>
          </a:p>
        </p:txBody>
      </p:sp>
      <p:sp>
        <p:nvSpPr>
          <p:cNvPr id="76459117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noFill/>
              </a:defRPr>
            </a:lvl1pPr>
          </a:lstStyle>
          <a:p>
            <a:pPr>
              <a:defRPr/>
            </a:pPr>
            <a:fld id="{DA21D594-E392-4428-E968-14761292B0F5}" type="slidenum">
              <a:rPr lang="en-US"/>
              <a:t/>
            </a:fld>
            <a:endParaRPr lang="en-US"/>
          </a:p>
        </p:txBody>
      </p:sp>
      <p:sp>
        <p:nvSpPr>
          <p:cNvPr id="1974420902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/>
          </a:p>
        </p:txBody>
      </p:sp>
      <p:sp>
        <p:nvSpPr>
          <p:cNvPr id="7326122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334963" y="3212640"/>
            <a:ext cx="5761037" cy="1244267"/>
          </a:xfrm>
        </p:spPr>
        <p:txBody>
          <a:bodyPr vertOverflow="overflow" horzOverflow="overflow" vert="horz" wrap="square" lIns="0" tIns="0" rIns="0" bIns="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Wingdings"/>
              <a:buNone/>
              <a:defRPr/>
            </a:pPr>
            <a:r>
              <a:rPr lang="en-US" sz="2400" i="1">
                <a:latin typeface="Titillium Web"/>
                <a:ea typeface="Titillium Web"/>
                <a:cs typeface="Titillium Web"/>
              </a:rPr>
              <a:t>“</a:t>
            </a:r>
            <a:r>
              <a:rPr lang="en-US" sz="2400" b="0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...</a:t>
            </a:r>
            <a:r>
              <a:rPr sz="2400" b="0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 are Google's language-neutral, platform-neutral, extensible mechanism for </a:t>
            </a:r>
            <a:r>
              <a:rPr sz="2400" b="1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serializing structured data</a:t>
            </a:r>
            <a:r>
              <a:rPr sz="2400" b="0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.</a:t>
            </a:r>
            <a:r>
              <a:rPr lang="en-US" sz="2400" b="0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”</a:t>
            </a:r>
            <a:endParaRPr sz="2400">
              <a:latin typeface="Titillium Web"/>
              <a:cs typeface="Titillium Web"/>
            </a:endParaRPr>
          </a:p>
        </p:txBody>
      </p:sp>
      <p:sp>
        <p:nvSpPr>
          <p:cNvPr id="1538509840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441178" y="3310270"/>
            <a:ext cx="5570659" cy="1315704"/>
          </a:xfrm>
        </p:spPr>
        <p:txBody>
          <a:bodyPr vertOverflow="overflow" horzOverflow="overflow" vert="horz" wrap="square" lIns="0" tIns="0" rIns="0" bIns="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Wingdings"/>
              <a:buNone/>
              <a:defRPr/>
            </a:pPr>
            <a:r>
              <a:rPr lang="en-US" sz="2400" i="1">
                <a:latin typeface="Titillium Web"/>
                <a:ea typeface="Titillium Web"/>
                <a:cs typeface="Titillium Web"/>
              </a:rPr>
              <a:t>“</a:t>
            </a:r>
            <a:r>
              <a:rPr lang="en-US" sz="2400" b="0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...</a:t>
            </a:r>
            <a:r>
              <a:rPr sz="2400" b="0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 is a modern, open source, high-performance </a:t>
            </a:r>
            <a:r>
              <a:rPr sz="2400" b="1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remote procedure call </a:t>
            </a:r>
            <a:r>
              <a:rPr sz="2400" b="0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(RPC) </a:t>
            </a:r>
            <a:r>
              <a:rPr sz="2400" b="1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framework </a:t>
            </a:r>
            <a:r>
              <a:rPr sz="2400" b="0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that can run anywhere.</a:t>
            </a:r>
            <a:r>
              <a:rPr lang="en-US" sz="2400" b="0" i="1" u="none">
                <a:solidFill>
                  <a:srgbClr val="000000"/>
                </a:solidFill>
                <a:latin typeface="Titillium Web"/>
                <a:ea typeface="Titillium Web"/>
                <a:cs typeface="Titillium Web"/>
              </a:rPr>
              <a:t>“</a:t>
            </a:r>
            <a:endParaRPr sz="2400" i="1">
              <a:latin typeface="Titillium Web"/>
              <a:cs typeface="Titillium Web"/>
            </a:endParaRPr>
          </a:p>
        </p:txBody>
      </p:sp>
      <p:pic>
        <p:nvPicPr>
          <p:cNvPr id="4448604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78675" y="1558695"/>
            <a:ext cx="4673614" cy="1751574"/>
          </a:xfrm>
          <a:prstGeom prst="rect">
            <a:avLst/>
          </a:prstGeom>
        </p:spPr>
      </p:pic>
      <p:pic>
        <p:nvPicPr>
          <p:cNvPr id="19981182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625333" y="836611"/>
            <a:ext cx="3088049" cy="3088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326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0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2000"/>
                                        <p:tgtEl>
                                          <p:spTgt spid="1538509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360037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5F81755-6EE2-316B-9B2C-D8D85C9C66A2}" type="datetime3">
              <a:rPr lang="en-US"/>
              <a:t/>
            </a:fld>
            <a:endParaRPr lang="en-US"/>
          </a:p>
        </p:txBody>
      </p:sp>
      <p:sp>
        <p:nvSpPr>
          <p:cNvPr id="472762580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8244957-0C6D-00A0-DEB1-9A00612D0607}" type="slidenum">
              <a:rPr lang="en-US"/>
              <a:t/>
            </a:fld>
            <a:endParaRPr lang="en-US"/>
          </a:p>
        </p:txBody>
      </p:sp>
      <p:sp>
        <p:nvSpPr>
          <p:cNvPr id="298789287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pic>
        <p:nvPicPr>
          <p:cNvPr id="8670227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66812" y="1052512"/>
            <a:ext cx="9858375" cy="4752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693031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09852" y="3832407"/>
            <a:ext cx="2018524" cy="2018524"/>
          </a:xfrm>
          <a:prstGeom prst="rect">
            <a:avLst/>
          </a:prstGeom>
        </p:spPr>
      </p:pic>
      <p:cxnSp>
        <p:nvCxnSpPr>
          <p:cNvPr id="60384728" name=""/>
          <p:cNvCxnSpPr/>
          <p:nvPr/>
        </p:nvCxnSpPr>
        <p:spPr bwMode="auto">
          <a:xfrm flipH="0" flipV="0">
            <a:off x="7840325" y="2276077"/>
            <a:ext cx="2089778" cy="1594487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rgbClr val="127343">
                <a:alpha val="40000"/>
              </a:srgbClr>
            </a:solidFill>
            <a:prstDash val="sys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53263415" name=""/>
          <p:cNvCxnSpPr/>
          <p:nvPr/>
        </p:nvCxnSpPr>
        <p:spPr bwMode="auto">
          <a:xfrm flipH="1" flipV="1">
            <a:off x="7773460" y="2379545"/>
            <a:ext cx="2156644" cy="1645105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chemeClr val="accent4">
                <a:lumMod val="40000"/>
                <a:lumOff val="60000"/>
                <a:alpha val="40000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1077081" name=""/>
          <p:cNvCxnSpPr/>
          <p:nvPr/>
        </p:nvCxnSpPr>
        <p:spPr bwMode="auto">
          <a:xfrm flipH="0" flipV="0">
            <a:off x="8193731" y="1953895"/>
            <a:ext cx="2089778" cy="1594487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rgbClr val="127343">
                <a:alpha val="40000"/>
              </a:srgb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7219569" name=""/>
          <p:cNvCxnSpPr/>
          <p:nvPr/>
        </p:nvCxnSpPr>
        <p:spPr bwMode="auto">
          <a:xfrm flipH="1" flipV="1">
            <a:off x="8065048" y="1978507"/>
            <a:ext cx="2156644" cy="1645105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rgbClr val="9684EE">
                <a:alpha val="40000"/>
              </a:srgbClr>
            </a:solidFill>
            <a:prstDash val="sys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0" name=""/>
          <p:cNvCxnSpPr/>
          <p:nvPr/>
        </p:nvCxnSpPr>
        <p:spPr bwMode="auto">
          <a:xfrm flipH="0" flipV="0">
            <a:off x="7596185" y="1889124"/>
            <a:ext cx="2771813" cy="2066175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2501751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23BF87-E22C-71FA-EA64-751A97EE5885}" type="datetime3">
              <a:rPr lang="en-US"/>
              <a:t/>
            </a:fld>
            <a:endParaRPr lang="en-US"/>
          </a:p>
        </p:txBody>
      </p:sp>
      <p:sp>
        <p:nvSpPr>
          <p:cNvPr id="183124611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B88823A-BF1A-039A-BD47-F9093DAA889D}" type="slidenum">
              <a:rPr lang="en-US"/>
              <a:t/>
            </a:fld>
            <a:endParaRPr lang="en-US"/>
          </a:p>
        </p:txBody>
      </p:sp>
      <p:sp>
        <p:nvSpPr>
          <p:cNvPr id="872369170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pic>
        <p:nvPicPr>
          <p:cNvPr id="1790952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54607" y="4086928"/>
            <a:ext cx="1904999" cy="1904999"/>
          </a:xfrm>
          <a:prstGeom prst="rect">
            <a:avLst/>
          </a:prstGeom>
        </p:spPr>
      </p:pic>
      <p:pic>
        <p:nvPicPr>
          <p:cNvPr id="160253960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691187" y="460374"/>
            <a:ext cx="1904999" cy="1904999"/>
          </a:xfrm>
          <a:prstGeom prst="rect">
            <a:avLst/>
          </a:prstGeom>
        </p:spPr>
      </p:pic>
      <p:pic>
        <p:nvPicPr>
          <p:cNvPr id="117119221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540374" y="4584489"/>
            <a:ext cx="1904999" cy="1904999"/>
          </a:xfrm>
          <a:prstGeom prst="rect">
            <a:avLst/>
          </a:prstGeom>
        </p:spPr>
      </p:pic>
      <p:cxnSp>
        <p:nvCxnSpPr>
          <p:cNvPr id="0" name=""/>
          <p:cNvCxnSpPr/>
          <p:nvPr/>
        </p:nvCxnSpPr>
        <p:spPr bwMode="auto">
          <a:xfrm flipH="0" flipV="0">
            <a:off x="1810562" y="4016374"/>
            <a:ext cx="0" cy="0"/>
          </a:xfrm>
          <a:prstGeom prst="line">
            <a:avLst/>
          </a:prstGeom>
          <a:solidFill>
            <a:schemeClr val="accent1"/>
          </a:solidFill>
          <a:ln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727678" name=""/>
          <p:cNvCxnSpPr/>
          <p:nvPr/>
        </p:nvCxnSpPr>
        <p:spPr bwMode="auto">
          <a:xfrm flipH="1" flipV="0">
            <a:off x="2345142" y="2404183"/>
            <a:ext cx="2788708" cy="1732164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1051897" name=""/>
          <p:cNvCxnSpPr/>
          <p:nvPr/>
        </p:nvCxnSpPr>
        <p:spPr bwMode="auto">
          <a:xfrm flipH="1" flipV="0">
            <a:off x="6684065" y="2483807"/>
            <a:ext cx="0" cy="1950781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5">
                <a:lumMod val="50196"/>
              </a:schemeClr>
            </a:solidFill>
            <a:prstDash val="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43561665" name=""/>
          <p:cNvSpPr/>
          <p:nvPr/>
        </p:nvSpPr>
        <p:spPr bwMode="auto">
          <a:xfrm flipH="0" flipV="0">
            <a:off x="5882017" y="2228452"/>
            <a:ext cx="1117418" cy="2346259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  <a:alpha val="47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1657401220" name=""/>
          <p:cNvCxnSpPr/>
          <p:nvPr/>
        </p:nvCxnSpPr>
        <p:spPr bwMode="auto">
          <a:xfrm flipH="0" flipV="1">
            <a:off x="2078661" y="1968499"/>
            <a:ext cx="2964268" cy="1777848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3">
                <a:lumMod val="90196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9311581" name=""/>
          <p:cNvSpPr/>
          <p:nvPr/>
        </p:nvSpPr>
        <p:spPr bwMode="auto">
          <a:xfrm rot="3484603" flipH="0" flipV="0">
            <a:off x="3240006" y="920141"/>
            <a:ext cx="1117418" cy="4121345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  <a:alpha val="30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375502590" name=""/>
          <p:cNvSpPr/>
          <p:nvPr/>
        </p:nvSpPr>
        <p:spPr bwMode="auto">
          <a:xfrm rot="18376578" flipH="0" flipV="0">
            <a:off x="8423383" y="1138371"/>
            <a:ext cx="1117418" cy="3550743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  <a:alpha val="47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718818354" name=""/>
          <p:cNvCxnSpPr/>
          <p:nvPr/>
        </p:nvCxnSpPr>
        <p:spPr bwMode="auto">
          <a:xfrm flipH="0" flipV="1">
            <a:off x="6288327" y="2483807"/>
            <a:ext cx="0" cy="1997214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3">
                <a:lumMod val="90196"/>
              </a:schemeClr>
            </a:solidFill>
            <a:prstDash val="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58130705" name=""/>
          <p:cNvCxnSpPr/>
          <p:nvPr/>
        </p:nvCxnSpPr>
        <p:spPr bwMode="auto">
          <a:xfrm rot="0" flipH="0" flipV="0">
            <a:off x="8905245" y="971550"/>
            <a:ext cx="1580011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5867236" name=""/>
          <p:cNvCxnSpPr/>
          <p:nvPr/>
        </p:nvCxnSpPr>
        <p:spPr bwMode="auto">
          <a:xfrm rot="0" flipH="0" flipV="1">
            <a:off x="8905245" y="618227"/>
            <a:ext cx="1580011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127343"/>
            </a:solidFill>
            <a:prstDash val="sys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9158046" name=""/>
          <p:cNvSpPr txBox="1"/>
          <p:nvPr/>
        </p:nvSpPr>
        <p:spPr bwMode="auto">
          <a:xfrm flipH="0" flipV="0">
            <a:off x="10771007" y="433915"/>
            <a:ext cx="122608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b="0">
                <a:solidFill>
                  <a:schemeClr val="tx1"/>
                </a:solidFill>
              </a:rPr>
              <a:t>STREAM</a:t>
            </a:r>
            <a:endParaRPr b="0">
              <a:solidFill>
                <a:schemeClr val="tx1"/>
              </a:solidFill>
            </a:endParaRPr>
          </a:p>
        </p:txBody>
      </p:sp>
      <p:sp>
        <p:nvSpPr>
          <p:cNvPr id="1993591070" name=""/>
          <p:cNvSpPr txBox="1"/>
          <p:nvPr/>
        </p:nvSpPr>
        <p:spPr bwMode="auto">
          <a:xfrm flipH="0" flipV="0">
            <a:off x="10771007" y="788490"/>
            <a:ext cx="1228247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b="0">
                <a:solidFill>
                  <a:schemeClr val="tx1"/>
                </a:solidFill>
              </a:rPr>
              <a:t>SINGLE</a:t>
            </a:r>
            <a:endParaRPr b="0">
              <a:solidFill>
                <a:schemeClr val="tx1"/>
              </a:solidFill>
            </a:endParaRPr>
          </a:p>
        </p:txBody>
      </p:sp>
      <p:pic>
        <p:nvPicPr>
          <p:cNvPr id="845254436" name="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 bwMode="auto">
          <a:xfrm flipH="0" flipV="0">
            <a:off x="5691186" y="4350233"/>
            <a:ext cx="1641693" cy="1641693"/>
          </a:xfrm>
          <a:prstGeom prst="rect">
            <a:avLst/>
          </a:prstGeom>
        </p:spPr>
      </p:pic>
      <p:pic>
        <p:nvPicPr>
          <p:cNvPr id="1926203417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10416579" y="4225116"/>
            <a:ext cx="1034733" cy="1034733"/>
          </a:xfrm>
          <a:prstGeom prst="rect">
            <a:avLst/>
          </a:prstGeom>
        </p:spPr>
      </p:pic>
      <p:pic>
        <p:nvPicPr>
          <p:cNvPr id="739169532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5330021" y="-235975"/>
            <a:ext cx="2967617" cy="2048931"/>
          </a:xfrm>
          <a:prstGeom prst="rect">
            <a:avLst/>
          </a:prstGeom>
        </p:spPr>
      </p:pic>
      <p:pic>
        <p:nvPicPr>
          <p:cNvPr id="2129580260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1117909" y="4544670"/>
            <a:ext cx="893140" cy="89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9110282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109851" y="3832407"/>
            <a:ext cx="2018523" cy="2018523"/>
          </a:xfrm>
          <a:prstGeom prst="rect">
            <a:avLst/>
          </a:prstGeom>
        </p:spPr>
      </p:pic>
      <p:cxnSp>
        <p:nvCxnSpPr>
          <p:cNvPr id="1633930338" name=""/>
          <p:cNvCxnSpPr/>
          <p:nvPr/>
        </p:nvCxnSpPr>
        <p:spPr bwMode="auto">
          <a:xfrm flipH="0" flipV="0">
            <a:off x="7840324" y="2276076"/>
            <a:ext cx="2089777" cy="1594486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rgbClr val="127343">
                <a:alpha val="40000"/>
              </a:srgbClr>
            </a:solidFill>
            <a:prstDash val="sys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7622668" name=""/>
          <p:cNvCxnSpPr/>
          <p:nvPr/>
        </p:nvCxnSpPr>
        <p:spPr bwMode="auto">
          <a:xfrm flipH="1" flipV="1">
            <a:off x="7773459" y="2379544"/>
            <a:ext cx="2156643" cy="1645104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chemeClr val="accent4">
                <a:lumMod val="40000"/>
                <a:lumOff val="60000"/>
                <a:alpha val="40000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479980" name=""/>
          <p:cNvCxnSpPr/>
          <p:nvPr/>
        </p:nvCxnSpPr>
        <p:spPr bwMode="auto">
          <a:xfrm flipH="0" flipV="0">
            <a:off x="8193730" y="1953894"/>
            <a:ext cx="2089777" cy="1594486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rgbClr val="127343">
                <a:alpha val="40000"/>
              </a:srgb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5127849" name=""/>
          <p:cNvCxnSpPr/>
          <p:nvPr/>
        </p:nvCxnSpPr>
        <p:spPr bwMode="auto">
          <a:xfrm flipH="1" flipV="1">
            <a:off x="8065047" y="1978506"/>
            <a:ext cx="2156643" cy="1645104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rgbClr val="9684EE">
                <a:alpha val="40000"/>
              </a:srgbClr>
            </a:solidFill>
            <a:prstDash val="sys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88427646" name=""/>
          <p:cNvCxnSpPr/>
          <p:nvPr/>
        </p:nvCxnSpPr>
        <p:spPr bwMode="auto">
          <a:xfrm flipH="0" flipV="0">
            <a:off x="7596184" y="1889123"/>
            <a:ext cx="2771812" cy="2066175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9620701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59D6913-E540-C8F2-E8AA-7182366335AD}" type="datetime3">
              <a:rPr lang="en-US"/>
              <a:t/>
            </a:fld>
            <a:endParaRPr lang="en-US"/>
          </a:p>
        </p:txBody>
      </p:sp>
      <p:sp>
        <p:nvSpPr>
          <p:cNvPr id="956358087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B9354B-AA6A-E771-CD9E-7FB715F18D65}" type="slidenum">
              <a:rPr lang="en-US"/>
              <a:t/>
            </a:fld>
            <a:endParaRPr lang="en-US"/>
          </a:p>
        </p:txBody>
      </p:sp>
      <p:sp>
        <p:nvSpPr>
          <p:cNvPr id="1365053405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pic>
        <p:nvPicPr>
          <p:cNvPr id="11759791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54606" y="4086927"/>
            <a:ext cx="1904998" cy="1904998"/>
          </a:xfrm>
          <a:prstGeom prst="rect">
            <a:avLst/>
          </a:prstGeom>
        </p:spPr>
      </p:pic>
      <p:pic>
        <p:nvPicPr>
          <p:cNvPr id="157470401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691186" y="460373"/>
            <a:ext cx="1904998" cy="1904998"/>
          </a:xfrm>
          <a:prstGeom prst="rect">
            <a:avLst/>
          </a:prstGeom>
        </p:spPr>
      </p:pic>
      <p:pic>
        <p:nvPicPr>
          <p:cNvPr id="1761666692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540373" y="4584488"/>
            <a:ext cx="1904998" cy="1904998"/>
          </a:xfrm>
          <a:prstGeom prst="rect">
            <a:avLst/>
          </a:prstGeom>
        </p:spPr>
      </p:pic>
      <p:cxnSp>
        <p:nvCxnSpPr>
          <p:cNvPr id="1347779481" name=""/>
          <p:cNvCxnSpPr/>
          <p:nvPr/>
        </p:nvCxnSpPr>
        <p:spPr bwMode="auto">
          <a:xfrm flipH="0" flipV="0">
            <a:off x="1810561" y="4016373"/>
            <a:ext cx="0" cy="0"/>
          </a:xfrm>
          <a:prstGeom prst="line">
            <a:avLst/>
          </a:prstGeom>
          <a:solidFill>
            <a:schemeClr val="accent1"/>
          </a:solidFill>
          <a:ln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93993697" name=""/>
          <p:cNvCxnSpPr/>
          <p:nvPr/>
        </p:nvCxnSpPr>
        <p:spPr bwMode="auto">
          <a:xfrm flipH="1" flipV="0">
            <a:off x="2345141" y="2404182"/>
            <a:ext cx="2788707" cy="1732163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108032" name=""/>
          <p:cNvCxnSpPr/>
          <p:nvPr/>
        </p:nvCxnSpPr>
        <p:spPr bwMode="auto">
          <a:xfrm flipH="1" flipV="0">
            <a:off x="6684064" y="2483806"/>
            <a:ext cx="0" cy="1950780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5">
                <a:lumMod val="50196"/>
              </a:schemeClr>
            </a:solidFill>
            <a:prstDash val="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7171764" name=""/>
          <p:cNvSpPr/>
          <p:nvPr/>
        </p:nvSpPr>
        <p:spPr bwMode="auto">
          <a:xfrm flipH="0" flipV="0">
            <a:off x="5882017" y="2228452"/>
            <a:ext cx="1117417" cy="2346258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  <a:alpha val="47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2009645972" name=""/>
          <p:cNvCxnSpPr/>
          <p:nvPr/>
        </p:nvCxnSpPr>
        <p:spPr bwMode="auto">
          <a:xfrm flipH="0" flipV="1">
            <a:off x="2078659" y="1968498"/>
            <a:ext cx="2964267" cy="1777847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3">
                <a:lumMod val="90196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3364831" name=""/>
          <p:cNvSpPr/>
          <p:nvPr/>
        </p:nvSpPr>
        <p:spPr bwMode="auto">
          <a:xfrm rot="3484565" flipH="0" flipV="0">
            <a:off x="3240005" y="920140"/>
            <a:ext cx="1117417" cy="4121344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  <a:alpha val="30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821556550" name=""/>
          <p:cNvSpPr/>
          <p:nvPr/>
        </p:nvSpPr>
        <p:spPr bwMode="auto">
          <a:xfrm rot="18376544" flipH="0" flipV="0">
            <a:off x="8423382" y="1138370"/>
            <a:ext cx="1117417" cy="3550743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  <a:alpha val="47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2088206779" name=""/>
          <p:cNvCxnSpPr/>
          <p:nvPr/>
        </p:nvCxnSpPr>
        <p:spPr bwMode="auto">
          <a:xfrm flipH="0" flipV="1">
            <a:off x="6288327" y="2483806"/>
            <a:ext cx="0" cy="1997212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3">
                <a:lumMod val="90196"/>
              </a:schemeClr>
            </a:solidFill>
            <a:prstDash val="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3421193" name=""/>
          <p:cNvCxnSpPr/>
          <p:nvPr/>
        </p:nvCxnSpPr>
        <p:spPr bwMode="auto">
          <a:xfrm rot="0" flipH="0" flipV="0">
            <a:off x="8905244" y="971550"/>
            <a:ext cx="158001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6214604" name=""/>
          <p:cNvCxnSpPr/>
          <p:nvPr/>
        </p:nvCxnSpPr>
        <p:spPr bwMode="auto">
          <a:xfrm rot="0" flipH="0" flipV="1">
            <a:off x="8905244" y="618226"/>
            <a:ext cx="158001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127343"/>
            </a:solidFill>
            <a:prstDash val="sys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724022" name=""/>
          <p:cNvSpPr txBox="1"/>
          <p:nvPr/>
        </p:nvSpPr>
        <p:spPr bwMode="auto">
          <a:xfrm flipH="0" flipV="0">
            <a:off x="10771006" y="433914"/>
            <a:ext cx="122608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b="0">
                <a:solidFill>
                  <a:schemeClr val="tx1"/>
                </a:solidFill>
              </a:rPr>
              <a:t>STREAM</a:t>
            </a:r>
            <a:endParaRPr b="0">
              <a:solidFill>
                <a:schemeClr val="tx1"/>
              </a:solidFill>
            </a:endParaRPr>
          </a:p>
        </p:txBody>
      </p:sp>
      <p:sp>
        <p:nvSpPr>
          <p:cNvPr id="1396977046" name=""/>
          <p:cNvSpPr txBox="1"/>
          <p:nvPr/>
        </p:nvSpPr>
        <p:spPr bwMode="auto">
          <a:xfrm flipH="0" flipV="0">
            <a:off x="10771006" y="788490"/>
            <a:ext cx="1228246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b="0">
                <a:solidFill>
                  <a:schemeClr val="tx1"/>
                </a:solidFill>
              </a:rPr>
              <a:t>SINGLE</a:t>
            </a:r>
            <a:endParaRPr b="0">
              <a:solidFill>
                <a:schemeClr val="tx1"/>
              </a:solidFill>
            </a:endParaRPr>
          </a:p>
        </p:txBody>
      </p:sp>
      <p:pic>
        <p:nvPicPr>
          <p:cNvPr id="176829931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140572" y="243742"/>
            <a:ext cx="1455613" cy="1455613"/>
          </a:xfrm>
          <a:prstGeom prst="rect">
            <a:avLst/>
          </a:prstGeom>
        </p:spPr>
      </p:pic>
      <p:pic>
        <p:nvPicPr>
          <p:cNvPr id="1445420072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0367997" y="4277341"/>
            <a:ext cx="1128655" cy="1128655"/>
          </a:xfrm>
          <a:prstGeom prst="rect">
            <a:avLst/>
          </a:prstGeom>
        </p:spPr>
      </p:pic>
      <p:pic>
        <p:nvPicPr>
          <p:cNvPr id="42226414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5785774" y="4541025"/>
            <a:ext cx="1309904" cy="1309904"/>
          </a:xfrm>
          <a:prstGeom prst="rect">
            <a:avLst/>
          </a:prstGeom>
        </p:spPr>
      </p:pic>
      <p:pic>
        <p:nvPicPr>
          <p:cNvPr id="2012510577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1216591" y="4700242"/>
            <a:ext cx="781030" cy="678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0615529" name=""/>
          <p:cNvSpPr/>
          <p:nvPr/>
        </p:nvSpPr>
        <p:spPr bwMode="auto">
          <a:xfrm rot="18376544" flipH="0" flipV="0">
            <a:off x="8423382" y="1138370"/>
            <a:ext cx="1117417" cy="3550743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  <a:alpha val="47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347147141" name=""/>
          <p:cNvSpPr/>
          <p:nvPr/>
        </p:nvSpPr>
        <p:spPr bwMode="auto">
          <a:xfrm flipH="0" flipV="0">
            <a:off x="5967289" y="2238228"/>
            <a:ext cx="1117417" cy="2346258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  <a:alpha val="47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531004" name=""/>
          <p:cNvSpPr/>
          <p:nvPr/>
        </p:nvSpPr>
        <p:spPr bwMode="auto">
          <a:xfrm rot="3484565" flipH="0" flipV="0">
            <a:off x="3240005" y="920140"/>
            <a:ext cx="1117417" cy="4121344"/>
          </a:xfrm>
          <a:prstGeom prst="roundRect">
            <a:avLst>
              <a:gd name="adj" fmla="val 16667"/>
            </a:avLst>
          </a:prstGeom>
          <a:solidFill>
            <a:schemeClr val="accent6">
              <a:lumMod val="25000"/>
              <a:lumOff val="75000"/>
              <a:alpha val="30000"/>
            </a:schemeClr>
          </a:solidFill>
          <a:ln w="28575" cap="flat" cmpd="sng" algn="ctr">
            <a:solidFill>
              <a:srgbClr val="0070C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cxnSp>
        <p:nvCxnSpPr>
          <p:cNvPr id="124891005" name=""/>
          <p:cNvCxnSpPr/>
          <p:nvPr/>
        </p:nvCxnSpPr>
        <p:spPr bwMode="auto">
          <a:xfrm flipH="0" flipV="0">
            <a:off x="7840324" y="2276076"/>
            <a:ext cx="2089777" cy="1594486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rgbClr val="127343">
                <a:alpha val="40000"/>
              </a:srgbClr>
            </a:solidFill>
            <a:prstDash val="sys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48449532" name=""/>
          <p:cNvCxnSpPr/>
          <p:nvPr/>
        </p:nvCxnSpPr>
        <p:spPr bwMode="auto">
          <a:xfrm flipH="1" flipV="1">
            <a:off x="7773459" y="2379544"/>
            <a:ext cx="2156643" cy="1645104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chemeClr val="accent4">
                <a:lumMod val="40000"/>
                <a:lumOff val="60000"/>
                <a:alpha val="40000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0890666" name=""/>
          <p:cNvCxnSpPr/>
          <p:nvPr/>
        </p:nvCxnSpPr>
        <p:spPr bwMode="auto">
          <a:xfrm flipH="0" flipV="0">
            <a:off x="8193730" y="1953894"/>
            <a:ext cx="2089777" cy="1594486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rgbClr val="127343">
                <a:alpha val="40000"/>
              </a:srgb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8647763" name=""/>
          <p:cNvCxnSpPr/>
          <p:nvPr/>
        </p:nvCxnSpPr>
        <p:spPr bwMode="auto">
          <a:xfrm flipH="1" flipV="1">
            <a:off x="8065047" y="1978506"/>
            <a:ext cx="2156643" cy="1645104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rgbClr val="9684EE">
                <a:alpha val="40000"/>
              </a:srgbClr>
            </a:solidFill>
            <a:prstDash val="sys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3063434" name=""/>
          <p:cNvCxnSpPr/>
          <p:nvPr/>
        </p:nvCxnSpPr>
        <p:spPr bwMode="auto">
          <a:xfrm flipH="0" flipV="0">
            <a:off x="7596184" y="1889123"/>
            <a:ext cx="2771812" cy="2066175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chemeClr val="tx1">
                <a:lumMod val="94901"/>
                <a:lumOff val="50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623135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B3493E6-A535-B0EB-94D6-B938354CF62A}" type="datetime3">
              <a:rPr lang="en-US"/>
              <a:t/>
            </a:fld>
            <a:endParaRPr lang="en-US"/>
          </a:p>
        </p:txBody>
      </p:sp>
      <p:sp>
        <p:nvSpPr>
          <p:cNvPr id="20154488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7983BAE-A01A-2C40-1769-ECDD238AE287}" type="slidenum">
              <a:rPr lang="en-US"/>
              <a:t/>
            </a:fld>
            <a:endParaRPr lang="en-US"/>
          </a:p>
        </p:txBody>
      </p:sp>
      <p:sp>
        <p:nvSpPr>
          <p:cNvPr id="337355634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pic>
        <p:nvPicPr>
          <p:cNvPr id="11663858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4606" y="4086927"/>
            <a:ext cx="1904998" cy="1904998"/>
          </a:xfrm>
          <a:prstGeom prst="rect">
            <a:avLst/>
          </a:prstGeom>
        </p:spPr>
      </p:pic>
      <p:pic>
        <p:nvPicPr>
          <p:cNvPr id="184658921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91186" y="460373"/>
            <a:ext cx="1904998" cy="1904998"/>
          </a:xfrm>
          <a:prstGeom prst="rect">
            <a:avLst/>
          </a:prstGeom>
        </p:spPr>
      </p:pic>
      <p:pic>
        <p:nvPicPr>
          <p:cNvPr id="104897246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540373" y="4584488"/>
            <a:ext cx="1904998" cy="1904998"/>
          </a:xfrm>
          <a:prstGeom prst="rect">
            <a:avLst/>
          </a:prstGeom>
        </p:spPr>
      </p:pic>
      <p:pic>
        <p:nvPicPr>
          <p:cNvPr id="121919943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1095525" y="4574711"/>
            <a:ext cx="927911" cy="927911"/>
          </a:xfrm>
          <a:prstGeom prst="rect">
            <a:avLst/>
          </a:prstGeom>
        </p:spPr>
      </p:pic>
      <p:pic>
        <p:nvPicPr>
          <p:cNvPr id="2622268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6440726" y="433915"/>
            <a:ext cx="1155458" cy="1155458"/>
          </a:xfrm>
          <a:prstGeom prst="rect">
            <a:avLst/>
          </a:prstGeom>
        </p:spPr>
      </p:pic>
      <p:pic>
        <p:nvPicPr>
          <p:cNvPr id="920692912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10490942" y="4441264"/>
            <a:ext cx="894186" cy="894186"/>
          </a:xfrm>
          <a:prstGeom prst="rect">
            <a:avLst/>
          </a:prstGeom>
        </p:spPr>
      </p:pic>
      <p:pic>
        <p:nvPicPr>
          <p:cNvPr id="1360037817" name="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 flipH="0" flipV="0">
            <a:off x="6029846" y="4812838"/>
            <a:ext cx="992299" cy="728115"/>
          </a:xfrm>
          <a:prstGeom prst="rect">
            <a:avLst/>
          </a:prstGeom>
        </p:spPr>
      </p:pic>
      <p:pic>
        <p:nvPicPr>
          <p:cNvPr id="958471972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10109849" y="3901338"/>
            <a:ext cx="2018523" cy="2018523"/>
          </a:xfrm>
          <a:prstGeom prst="rect">
            <a:avLst/>
          </a:prstGeom>
        </p:spPr>
      </p:pic>
      <p:cxnSp>
        <p:nvCxnSpPr>
          <p:cNvPr id="625751543" name=""/>
          <p:cNvCxnSpPr/>
          <p:nvPr/>
        </p:nvCxnSpPr>
        <p:spPr bwMode="auto">
          <a:xfrm flipH="0" flipV="0">
            <a:off x="1810561" y="4016373"/>
            <a:ext cx="0" cy="0"/>
          </a:xfrm>
          <a:prstGeom prst="line">
            <a:avLst/>
          </a:prstGeom>
          <a:solidFill>
            <a:schemeClr val="accent1"/>
          </a:solidFill>
          <a:ln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25690031" name=""/>
          <p:cNvCxnSpPr/>
          <p:nvPr/>
        </p:nvCxnSpPr>
        <p:spPr bwMode="auto">
          <a:xfrm flipH="1" flipV="0">
            <a:off x="2404359" y="2404181"/>
            <a:ext cx="2788707" cy="1732163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5">
                <a:lumMod val="50196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4593178" name=""/>
          <p:cNvCxnSpPr/>
          <p:nvPr/>
        </p:nvCxnSpPr>
        <p:spPr bwMode="auto">
          <a:xfrm flipH="1" flipV="0">
            <a:off x="6684064" y="2483806"/>
            <a:ext cx="0" cy="1950780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5">
                <a:lumMod val="50196"/>
              </a:schemeClr>
            </a:solidFill>
            <a:prstDash val="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25014972" name=""/>
          <p:cNvSpPr txBox="1"/>
          <p:nvPr/>
        </p:nvSpPr>
        <p:spPr bwMode="auto">
          <a:xfrm rot="16199932" flipH="0" flipV="0">
            <a:off x="5540757" y="2755565"/>
            <a:ext cx="1041142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/>
              <a:t>Request</a:t>
            </a:r>
            <a:endParaRPr/>
          </a:p>
        </p:txBody>
      </p:sp>
      <p:sp>
        <p:nvSpPr>
          <p:cNvPr id="1251517419" name=""/>
          <p:cNvSpPr txBox="1"/>
          <p:nvPr/>
        </p:nvSpPr>
        <p:spPr bwMode="auto">
          <a:xfrm rot="5399942" flipH="0" flipV="0">
            <a:off x="6334174" y="3669966"/>
            <a:ext cx="130972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/>
              <a:t>Response</a:t>
            </a:r>
            <a:endParaRPr/>
          </a:p>
        </p:txBody>
      </p:sp>
      <p:cxnSp>
        <p:nvCxnSpPr>
          <p:cNvPr id="1300214631" name=""/>
          <p:cNvCxnSpPr/>
          <p:nvPr/>
        </p:nvCxnSpPr>
        <p:spPr bwMode="auto">
          <a:xfrm flipH="0" flipV="1">
            <a:off x="2078659" y="1968498"/>
            <a:ext cx="2964267" cy="1777847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3">
                <a:lumMod val="90196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0587588" name=""/>
          <p:cNvCxnSpPr/>
          <p:nvPr/>
        </p:nvCxnSpPr>
        <p:spPr bwMode="auto">
          <a:xfrm flipH="0" flipV="1">
            <a:off x="6288327" y="2483806"/>
            <a:ext cx="0" cy="1997212"/>
          </a:xfrm>
          <a:prstGeom prst="line">
            <a:avLst/>
          </a:prstGeom>
          <a:solidFill>
            <a:schemeClr val="accent1"/>
          </a:solidFill>
          <a:ln w="76199" cap="flat" cmpd="sng" algn="ctr">
            <a:solidFill>
              <a:schemeClr val="accent3">
                <a:lumMod val="90196"/>
              </a:schemeClr>
            </a:solidFill>
            <a:prstDash val="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3325758" name=""/>
          <p:cNvSpPr/>
          <p:nvPr/>
        </p:nvSpPr>
        <p:spPr bwMode="auto">
          <a:xfrm flipH="1" flipV="0">
            <a:off x="491846" y="1318170"/>
            <a:ext cx="2412999" cy="8720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6616"/>
              <a:gd name="adj6" fmla="val -41499"/>
            </a:avLst>
          </a:prstGeom>
          <a:solidFill>
            <a:schemeClr val="accent6">
              <a:lumMod val="25000"/>
              <a:lumOff val="75000"/>
            </a:schemeClr>
          </a:solidFill>
          <a:ln w="57150" cap="flat" cmpd="sng" algn="ctr">
            <a:solidFill>
              <a:schemeClr val="accent6">
                <a:lumMod val="74901"/>
                <a:lumOff val="250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US" sz="2400">
                <a:solidFill>
                  <a:schemeClr val="tx1">
                    <a:lumMod val="90000"/>
                    <a:lumOff val="5000"/>
                  </a:schemeClr>
                </a:solidFill>
              </a:rPr>
              <a:t>Channel </a:t>
            </a:r>
            <a:endParaRPr lang="en-US" sz="2400">
              <a:solidFill>
                <a:schemeClr val="tx1">
                  <a:lumMod val="90000"/>
                  <a:lumOff val="5000"/>
                </a:schemeClr>
              </a:solidFill>
            </a:endParaRPr>
          </a:p>
          <a:p>
            <a:pPr algn="ctr">
              <a:defRPr/>
            </a:pPr>
            <a:r>
              <a:rPr lang="en-US" sz="2400">
                <a:solidFill>
                  <a:schemeClr val="tx1">
                    <a:lumMod val="90000"/>
                    <a:lumOff val="5000"/>
                  </a:schemeClr>
                </a:solidFill>
              </a:rPr>
              <a:t>Transportation</a:t>
            </a:r>
            <a:endParaRPr lang="en-US" sz="2400">
              <a:solidFill>
                <a:schemeClr val="tx1">
                  <a:lumMod val="90000"/>
                  <a:lumOff val="5000"/>
                </a:schemeClr>
              </a:solidFill>
            </a:endParaRPr>
          </a:p>
        </p:txBody>
      </p:sp>
      <p:sp>
        <p:nvSpPr>
          <p:cNvPr id="1380628958" name=""/>
          <p:cNvSpPr/>
          <p:nvPr/>
        </p:nvSpPr>
        <p:spPr bwMode="auto">
          <a:xfrm flipH="1" flipV="0">
            <a:off x="8194176" y="4603410"/>
            <a:ext cx="1445574" cy="872029"/>
          </a:xfrm>
          <a:prstGeom prst="borderCallout2">
            <a:avLst>
              <a:gd name="adj1" fmla="val -16248"/>
              <a:gd name="adj2" fmla="val 49723"/>
              <a:gd name="adj3" fmla="val -59083"/>
              <a:gd name="adj4" fmla="val 49723"/>
              <a:gd name="adj5" fmla="val -123752"/>
              <a:gd name="adj6" fmla="val 22102"/>
            </a:avLst>
          </a:prstGeom>
          <a:solidFill>
            <a:schemeClr val="accent6">
              <a:lumMod val="25000"/>
              <a:lumOff val="75000"/>
            </a:schemeClr>
          </a:solidFill>
          <a:ln w="57150" cap="flat" cmpd="sng" algn="ctr">
            <a:solidFill>
              <a:schemeClr val="accent6">
                <a:lumMod val="74901"/>
                <a:lumOff val="250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US" sz="2400">
                <a:solidFill>
                  <a:schemeClr val="tx1"/>
                </a:solidFill>
              </a:rPr>
              <a:t>RPC</a:t>
            </a:r>
            <a:endParaRPr sz="2400">
              <a:solidFill>
                <a:schemeClr val="tx1"/>
              </a:solidFill>
            </a:endParaRPr>
          </a:p>
        </p:txBody>
      </p:sp>
      <p:cxnSp>
        <p:nvCxnSpPr>
          <p:cNvPr id="1761426067" name=""/>
          <p:cNvCxnSpPr/>
          <p:nvPr/>
        </p:nvCxnSpPr>
        <p:spPr bwMode="auto">
          <a:xfrm rot="0" flipH="0" flipV="0">
            <a:off x="8905244" y="971550"/>
            <a:ext cx="158001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0826095" name=""/>
          <p:cNvCxnSpPr/>
          <p:nvPr/>
        </p:nvCxnSpPr>
        <p:spPr bwMode="auto">
          <a:xfrm rot="0" flipH="0" flipV="1">
            <a:off x="8905244" y="618226"/>
            <a:ext cx="158001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127343"/>
            </a:solidFill>
            <a:prstDash val="sysDash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7267652" name=""/>
          <p:cNvSpPr txBox="1"/>
          <p:nvPr/>
        </p:nvSpPr>
        <p:spPr bwMode="auto">
          <a:xfrm flipH="0" flipV="0">
            <a:off x="10771006" y="433914"/>
            <a:ext cx="1226085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b="0">
                <a:solidFill>
                  <a:schemeClr val="tx1"/>
                </a:solidFill>
              </a:rPr>
              <a:t>STREAM</a:t>
            </a:r>
            <a:endParaRPr b="0">
              <a:solidFill>
                <a:schemeClr val="tx1"/>
              </a:solidFill>
            </a:endParaRPr>
          </a:p>
        </p:txBody>
      </p:sp>
      <p:sp>
        <p:nvSpPr>
          <p:cNvPr id="449909820" name=""/>
          <p:cNvSpPr txBox="1"/>
          <p:nvPr/>
        </p:nvSpPr>
        <p:spPr bwMode="auto">
          <a:xfrm flipH="0" flipV="0">
            <a:off x="10771006" y="788490"/>
            <a:ext cx="1228246" cy="36611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b="0">
                <a:solidFill>
                  <a:schemeClr val="tx1"/>
                </a:solidFill>
              </a:rPr>
              <a:t>SINGLE</a:t>
            </a:r>
            <a:endParaRPr b="0">
              <a:solidFill>
                <a:schemeClr val="tx1"/>
              </a:solidFill>
            </a:endParaRPr>
          </a:p>
        </p:txBody>
      </p:sp>
      <p:pic>
        <p:nvPicPr>
          <p:cNvPr id="169289065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rot="19558819" flipH="0" flipV="0">
            <a:off x="5942239" y="4019743"/>
            <a:ext cx="664144" cy="664144"/>
          </a:xfrm>
          <a:prstGeom prst="rect">
            <a:avLst/>
          </a:prstGeom>
        </p:spPr>
      </p:pic>
      <p:pic>
        <p:nvPicPr>
          <p:cNvPr id="1576839947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rot="19558785" flipH="0" flipV="0">
            <a:off x="5958119" y="3590509"/>
            <a:ext cx="620674" cy="620674"/>
          </a:xfrm>
          <a:prstGeom prst="rect">
            <a:avLst/>
          </a:prstGeom>
        </p:spPr>
      </p:pic>
      <p:pic>
        <p:nvPicPr>
          <p:cNvPr id="2004235948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rot="19558785" flipH="0" flipV="0">
            <a:off x="4216506" y="1844356"/>
            <a:ext cx="768188" cy="768188"/>
          </a:xfrm>
          <a:prstGeom prst="rect">
            <a:avLst/>
          </a:prstGeom>
        </p:spPr>
      </p:pic>
      <p:pic>
        <p:nvPicPr>
          <p:cNvPr id="1450797411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rot="19558785" flipH="0" flipV="0">
            <a:off x="2520750" y="3465708"/>
            <a:ext cx="768188" cy="768188"/>
          </a:xfrm>
          <a:prstGeom prst="rect">
            <a:avLst/>
          </a:prstGeom>
        </p:spPr>
      </p:pic>
      <p:pic>
        <p:nvPicPr>
          <p:cNvPr id="1596623488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rot="19558785" flipH="0" flipV="0">
            <a:off x="6373726" y="2294946"/>
            <a:ext cx="620674" cy="620674"/>
          </a:xfrm>
          <a:prstGeom prst="rect">
            <a:avLst/>
          </a:prstGeom>
        </p:spPr>
      </p:pic>
      <p:pic>
        <p:nvPicPr>
          <p:cNvPr id="695307828" name="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 rot="19558785" flipH="0" flipV="0">
            <a:off x="6373726" y="2687814"/>
            <a:ext cx="620674" cy="620674"/>
          </a:xfrm>
          <a:prstGeom prst="rect">
            <a:avLst/>
          </a:prstGeom>
        </p:spPr>
      </p:pic>
      <p:sp>
        <p:nvSpPr>
          <p:cNvPr id="1154276040" name=""/>
          <p:cNvSpPr/>
          <p:nvPr/>
        </p:nvSpPr>
        <p:spPr bwMode="auto">
          <a:xfrm flipH="1" flipV="0">
            <a:off x="10109850" y="1548358"/>
            <a:ext cx="1797043" cy="576627"/>
          </a:xfrm>
          <a:prstGeom prst="borderCallout2">
            <a:avLst>
              <a:gd name="adj1" fmla="val 42607"/>
              <a:gd name="adj2" fmla="val 100174"/>
              <a:gd name="adj3" fmla="val 44461"/>
              <a:gd name="adj4" fmla="val 125940"/>
              <a:gd name="adj5" fmla="val 218339"/>
              <a:gd name="adj6" fmla="val 168715"/>
            </a:avLst>
          </a:prstGeom>
          <a:solidFill>
            <a:schemeClr val="accent6">
              <a:lumMod val="25000"/>
              <a:lumOff val="75000"/>
            </a:schemeClr>
          </a:solidFill>
          <a:ln w="57150" cap="flat" cmpd="sng" algn="ctr">
            <a:solidFill>
              <a:schemeClr val="accent6">
                <a:lumMod val="74901"/>
                <a:lumOff val="25099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US" sz="2400">
                <a:solidFill>
                  <a:schemeClr val="tx1">
                    <a:lumMod val="90000"/>
                    <a:lumOff val="5000"/>
                  </a:schemeClr>
                </a:solidFill>
              </a:rPr>
              <a:t>Multiplex</a:t>
            </a:r>
            <a:r>
              <a:rPr lang="en-US" sz="2400">
                <a:solidFill>
                  <a:schemeClr val="tx1">
                    <a:lumMod val="90000"/>
                    <a:lumOff val="5000"/>
                  </a:schemeClr>
                </a:solidFill>
              </a:rPr>
              <a:t>ing</a:t>
            </a:r>
            <a:endParaRPr lang="en-US" sz="2400">
              <a:solidFill>
                <a:schemeClr val="tx1">
                  <a:lumMod val="90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8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79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5079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23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004235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01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212501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8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5768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8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69289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30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9530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62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596623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5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2515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32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853325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62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380628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27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1500"/>
                                        <p:tgtEl>
                                          <p:spTgt spid="115427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>
            <a:alpha val="42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550769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CC7895-668A-58DB-A6F3-F8583856873D}" type="datetime3">
              <a:rPr lang="en-US"/>
              <a:t/>
            </a:fld>
            <a:endParaRPr lang="en-US"/>
          </a:p>
        </p:txBody>
      </p:sp>
      <p:sp>
        <p:nvSpPr>
          <p:cNvPr id="176886633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56050D-8F37-D3AC-35CC-7FC981B7B9FC}" type="slidenum">
              <a:rPr lang="en-US"/>
              <a:t/>
            </a:fld>
            <a:endParaRPr lang="en-US"/>
          </a:p>
        </p:txBody>
      </p:sp>
      <p:sp>
        <p:nvSpPr>
          <p:cNvPr id="887876104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/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1554049681" name=""/>
          <p:cNvSpPr txBox="1"/>
          <p:nvPr/>
        </p:nvSpPr>
        <p:spPr bwMode="auto">
          <a:xfrm flipH="0" flipV="0">
            <a:off x="5509663" y="6381326"/>
            <a:ext cx="146530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u="sng">
                <a:hlinkClick r:id="rId3" tooltip="https://code.qt.io/cgit/qt/qtgrpc.git/tree/tests/manual/grpc/benchmarks/bench_async_ref_client"/>
              </a:rPr>
              <a:t>Reference</a:t>
            </a:r>
            <a:endParaRPr/>
          </a:p>
        </p:txBody>
      </p:sp>
      <p:pic>
        <p:nvPicPr>
          <p:cNvPr id="4030281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58069" y="1412874"/>
            <a:ext cx="5617306" cy="4046424"/>
          </a:xfrm>
          <a:prstGeom prst="rect">
            <a:avLst/>
          </a:prstGeom>
          <a:ln w="57150">
            <a:solidFill>
              <a:schemeClr val="accent6">
                <a:lumMod val="50196"/>
                <a:lumOff val="49804"/>
              </a:schemeClr>
            </a:solidFill>
            <a:prstDash val="solid"/>
          </a:ln>
        </p:spPr>
      </p:pic>
      <p:pic>
        <p:nvPicPr>
          <p:cNvPr id="44334925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987142" y="1412874"/>
            <a:ext cx="6056571" cy="4040222"/>
          </a:xfrm>
          <a:prstGeom prst="rect">
            <a:avLst/>
          </a:prstGeom>
          <a:ln w="57150">
            <a:solidFill>
              <a:schemeClr val="accent6">
                <a:lumMod val="50196"/>
                <a:lumOff val="49804"/>
              </a:schemeClr>
            </a:solidFill>
            <a:prstDash val="solid"/>
          </a:ln>
        </p:spPr>
      </p:pic>
      <p:sp>
        <p:nvSpPr>
          <p:cNvPr id="1073954140" name=""/>
          <p:cNvSpPr/>
          <p:nvPr/>
        </p:nvSpPr>
        <p:spPr bwMode="auto">
          <a:xfrm flipH="0" flipV="0">
            <a:off x="4454765" y="1925861"/>
            <a:ext cx="458390" cy="3086669"/>
          </a:xfrm>
          <a:prstGeom prst="rect">
            <a:avLst/>
          </a:prstGeom>
          <a:solidFill>
            <a:schemeClr val="accent6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95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395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6197994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3B4F5FD-9E38-D453-B02F-53D6BF85A836}" type="datetime3">
              <a:rPr lang="en-US"/>
              <a:t/>
            </a:fld>
            <a:endParaRPr lang="en-US"/>
          </a:p>
        </p:txBody>
      </p:sp>
      <p:sp>
        <p:nvSpPr>
          <p:cNvPr id="94640752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BC13B30-3541-E04A-9DF1-AE8674E4485D}" type="slidenum">
              <a:rPr lang="en-US"/>
              <a:t/>
            </a:fld>
            <a:endParaRPr lang="en-US"/>
          </a:p>
        </p:txBody>
      </p:sp>
      <p:sp>
        <p:nvSpPr>
          <p:cNvPr id="1209838286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/>
              <a:t>gRPC</a:t>
            </a:r>
            <a:endParaRPr sz="4000"/>
          </a:p>
          <a:p>
            <a:pPr>
              <a:defRPr/>
            </a:pPr>
            <a:endParaRPr/>
          </a:p>
        </p:txBody>
      </p:sp>
      <p:pic>
        <p:nvPicPr>
          <p:cNvPr id="2075212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353877" y="836611"/>
            <a:ext cx="7484247" cy="5338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3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36980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D9BB4ED-27FA-93A6-1D15-FEA12BE33F1C}" type="datetime3">
              <a:rPr lang="en-US"/>
              <a:t/>
            </a:fld>
            <a:endParaRPr lang="en-US"/>
          </a:p>
        </p:txBody>
      </p:sp>
      <p:sp>
        <p:nvSpPr>
          <p:cNvPr id="37599683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1B4E9CB-B042-35AC-92CB-CB2BB8C61914}" type="slidenum">
              <a:rPr lang="en-US"/>
              <a:t/>
            </a:fld>
            <a:endParaRPr lang="en-US"/>
          </a:p>
        </p:txBody>
      </p:sp>
      <p:sp>
        <p:nvSpPr>
          <p:cNvPr id="649927716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/>
              <a:t>gRPC</a:t>
            </a:r>
            <a:endParaRPr sz="4000"/>
          </a:p>
          <a:p>
            <a:pPr>
              <a:defRPr/>
            </a:pPr>
            <a:endParaRPr/>
          </a:p>
        </p:txBody>
      </p:sp>
      <p:pic>
        <p:nvPicPr>
          <p:cNvPr id="1019522497" name="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flipH="0" flipV="0">
            <a:off x="1920854" y="1036900"/>
            <a:ext cx="2934496" cy="1019318"/>
          </a:xfrm>
          <a:prstGeom prst="rect">
            <a:avLst/>
          </a:prstGeom>
        </p:spPr>
      </p:pic>
      <p:sp>
        <p:nvSpPr>
          <p:cNvPr id="969012231" name=""/>
          <p:cNvSpPr txBox="1"/>
          <p:nvPr/>
        </p:nvSpPr>
        <p:spPr bwMode="auto">
          <a:xfrm flipH="0" flipV="0">
            <a:off x="1459541" y="2193010"/>
            <a:ext cx="429238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Wingdings"/>
              <a:buChar char="Ø"/>
              <a:defRPr/>
            </a:pPr>
            <a:r>
              <a:rPr lang="en-US"/>
              <a:t>45% faster connect latency in P95s</a:t>
            </a:r>
            <a:endParaRPr lang="en-US"/>
          </a:p>
          <a:p>
            <a:pPr>
              <a:defRPr/>
            </a:pPr>
            <a:r>
              <a:rPr lang="en-US" sz="1800" b="0" i="0" u="sng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  <a:hlinkClick r:id="rId5" tooltip="https://www.uber.com/blog/ubers-next-gen-push-platform-on-grpc/"/>
              </a:rPr>
              <a:t>Reference</a:t>
            </a:r>
            <a:endParaRPr sz="1800"/>
          </a:p>
        </p:txBody>
      </p:sp>
      <p:pic>
        <p:nvPicPr>
          <p:cNvPr id="1378747379" name="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 flipH="0" flipV="0">
            <a:off x="7423560" y="1713664"/>
            <a:ext cx="3160236" cy="854868"/>
          </a:xfrm>
          <a:prstGeom prst="rect">
            <a:avLst/>
          </a:prstGeom>
        </p:spPr>
      </p:pic>
      <p:sp>
        <p:nvSpPr>
          <p:cNvPr id="201142481" name=""/>
          <p:cNvSpPr txBox="1"/>
          <p:nvPr/>
        </p:nvSpPr>
        <p:spPr bwMode="auto">
          <a:xfrm flipH="0" flipV="0">
            <a:off x="7229502" y="2650391"/>
            <a:ext cx="3548351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Wingdings"/>
              <a:buChar char="Ø"/>
              <a:defRPr/>
            </a:pPr>
            <a:r>
              <a:rPr lang="en-US"/>
              <a:t>“Incredible reduction in P99s”</a:t>
            </a:r>
            <a:endParaRPr lang="en-US"/>
          </a:p>
          <a:p>
            <a:pPr marL="283879" indent="-283879">
              <a:buFont typeface="Wingdings"/>
              <a:buChar char="Ø"/>
              <a:defRPr/>
            </a:pPr>
            <a:r>
              <a:rPr lang="en-US"/>
              <a:t>Developer productivity</a:t>
            </a:r>
            <a:endParaRPr lang="en-US"/>
          </a:p>
          <a:p>
            <a:pPr marL="283879" indent="-283879">
              <a:buFont typeface="Wingdings"/>
              <a:buChar char="Ø"/>
              <a:defRPr/>
            </a:pPr>
            <a:r>
              <a:rPr lang="en-US"/>
              <a:t>Reduced code complexity</a:t>
            </a:r>
            <a:endParaRPr lang="en-US"/>
          </a:p>
          <a:p>
            <a:pPr>
              <a:defRPr/>
            </a:pPr>
            <a:r>
              <a:rPr lang="en-US" u="sng">
                <a:hlinkClick r:id="rId8" tooltip="https://www.cncf.io/case-studies/netflix/"/>
              </a:rPr>
              <a:t>Reference</a:t>
            </a:r>
            <a:endParaRPr/>
          </a:p>
        </p:txBody>
      </p:sp>
      <p:pic>
        <p:nvPicPr>
          <p:cNvPr id="1048008457" name="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 flipH="0" flipV="0">
            <a:off x="205638" y="3543300"/>
            <a:ext cx="3764645" cy="1131413"/>
          </a:xfrm>
          <a:prstGeom prst="rect">
            <a:avLst/>
          </a:prstGeom>
        </p:spPr>
      </p:pic>
      <p:sp>
        <p:nvSpPr>
          <p:cNvPr id="1483074541" name=""/>
          <p:cNvSpPr txBox="1"/>
          <p:nvPr/>
        </p:nvSpPr>
        <p:spPr bwMode="auto">
          <a:xfrm flipH="0" flipV="0">
            <a:off x="1240623" y="4674712"/>
            <a:ext cx="4763516" cy="1189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Wingdings"/>
              <a:buChar char="Ø"/>
              <a:defRPr/>
            </a:pPr>
            <a:r>
              <a:rPr lang="en-US"/>
              <a:t>Stability, Performance, Latency</a:t>
            </a:r>
            <a:endParaRPr lang="en-US"/>
          </a:p>
          <a:p>
            <a:pPr marL="283879" indent="-283879">
              <a:buFont typeface="Wingdings"/>
              <a:buChar char="Ø"/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Standardization (Integrating new Devs)</a:t>
            </a:r>
            <a:endParaRPr lang="en-US"/>
          </a:p>
          <a:p>
            <a:pPr marL="283879" indent="-283879">
              <a:buFont typeface="Wingdings"/>
              <a:buChar char="Ø"/>
              <a:defRPr/>
            </a:pPr>
            <a:r>
              <a:rPr lang="en-US"/>
              <a:t>Ecosystem (LB, Caching, 3rdparty tools)</a:t>
            </a:r>
            <a:endParaRPr sz="1800"/>
          </a:p>
          <a:p>
            <a:pPr>
              <a:defRPr/>
            </a:pPr>
            <a:r>
              <a:rPr lang="en-US" u="sng">
                <a:hlinkClick r:id="rId11" tooltip="https://www.youtube.com/watch?v=fMq3IpPE3TU"/>
              </a:rPr>
              <a:t>Reference</a:t>
            </a:r>
            <a:endParaRPr/>
          </a:p>
        </p:txBody>
      </p:sp>
      <p:pic>
        <p:nvPicPr>
          <p:cNvPr id="481558184" name="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 bwMode="auto">
          <a:xfrm flipH="0" flipV="0">
            <a:off x="6269830" y="4514490"/>
            <a:ext cx="4193435" cy="824708"/>
          </a:xfrm>
          <a:prstGeom prst="rect">
            <a:avLst/>
          </a:prstGeom>
        </p:spPr>
      </p:pic>
      <p:sp>
        <p:nvSpPr>
          <p:cNvPr id="1128058647" name=""/>
          <p:cNvSpPr txBox="1"/>
          <p:nvPr/>
        </p:nvSpPr>
        <p:spPr bwMode="auto">
          <a:xfrm flipH="0" flipV="0">
            <a:off x="7326472" y="5339196"/>
            <a:ext cx="3886848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Font typeface="Wingdings"/>
              <a:buChar char="Ø"/>
              <a:defRPr/>
            </a:pPr>
            <a:r>
              <a:rPr lang="en-US"/>
              <a:t>Standardization + Uniformity,</a:t>
            </a:r>
            <a:endParaRPr lang="en-US"/>
          </a:p>
          <a:p>
            <a:pPr marL="283879" indent="-283879">
              <a:buFont typeface="Wingdings"/>
              <a:buChar char="Ø"/>
              <a:defRPr/>
            </a:pPr>
            <a:r>
              <a:rPr lang="en-US"/>
              <a:t>Reduction in boilerplate code</a:t>
            </a:r>
            <a:endParaRPr lang="en-US"/>
          </a:p>
          <a:p>
            <a:pPr>
              <a:defRPr/>
            </a:pPr>
            <a:r>
              <a:rPr lang="en-US" u="sng">
                <a:hlinkClick r:id="rId14" tooltip="https://dropbox.tech/infrastructure/courier-dropbox-migration-to-grpc"/>
              </a:rPr>
              <a:t>Reference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3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52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9522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01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901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5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1558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5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805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74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874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4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114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00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800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07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483074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0195416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DFEFBE2-47B6-5ECC-771E-EF4AE8EB5C33}" type="datetime3">
              <a:rPr lang="en-US"/>
              <a:t/>
            </a:fld>
            <a:endParaRPr lang="en-US"/>
          </a:p>
        </p:txBody>
      </p:sp>
      <p:sp>
        <p:nvSpPr>
          <p:cNvPr id="1566737860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4437E5B-0000-02E8-1A5B-C4E8CBAE9F7A}" type="slidenum">
              <a:rPr lang="en-US"/>
              <a:t/>
            </a:fld>
            <a:endParaRPr lang="en-US"/>
          </a:p>
        </p:txBody>
      </p:sp>
      <p:sp>
        <p:nvSpPr>
          <p:cNvPr id="1096204067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/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439630449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334962" y="2533792"/>
            <a:ext cx="5472999" cy="1596593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2.  Schema-Driven API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663094" marR="0" lvl="1" indent="-305907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Font typeface="Wingdings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Language-Independent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663094" marR="0" lvl="1" indent="-305907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Font typeface="Wingdings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Strongly typed definitions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marL="663094" marR="0" lvl="1" indent="-305907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Safe evolution &amp; versioning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</p:txBody>
      </p:sp>
      <p:sp>
        <p:nvSpPr>
          <p:cNvPr id="1835068784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6187546" y="836610"/>
            <a:ext cx="5472999" cy="1561956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663095" marR="0" lvl="1" indent="-305908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HTTP/1.x &lt;&gt; HTTP/2 Incompatible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marL="663094" marR="0" lvl="1" indent="-305907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ClrTx/>
              <a:buFont typeface="Arial"/>
              <a:buBlip>
                <a:blip r:embed="rId5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No Browser support for HTTP/2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lvl="2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ClrTx/>
              <a:buFont typeface="Wingdings"/>
              <a:buChar char="Ø"/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cs typeface="Titillium Web"/>
              </a:rPr>
              <a:t> gRPC-Web Proxy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marL="663094" marR="0" lvl="1" indent="-305907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ClrTx/>
              <a:buFont typeface="Arial"/>
              <a:buBlip>
                <a:blip r:embed="rId5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Integration Complexity</a:t>
            </a:r>
            <a:endParaRPr lang="en-US" sz="20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65017740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334963" y="836610"/>
            <a:ext cx="5472999" cy="1697181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305908" indent="-305908">
              <a:buFont typeface="Arial"/>
              <a:buAutoNum type="arabicPeriod"/>
              <a:defRPr/>
            </a:pPr>
            <a:r>
              <a:rPr lang="en-US" sz="2000">
                <a:latin typeface="Titillium Web"/>
                <a:ea typeface="Titillium Web"/>
                <a:cs typeface="Titillium Web"/>
              </a:rPr>
              <a:t> Performance</a:t>
            </a:r>
            <a:endParaRPr lang="en-US" sz="2000">
              <a:latin typeface="Titillium Web"/>
              <a:ea typeface="Titillium Web"/>
              <a:cs typeface="Titillium Web"/>
            </a:endParaRPr>
          </a:p>
          <a:p>
            <a:pPr marL="663093" marR="0" lvl="1" indent="-305906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strike="noStrike" cap="none" spc="0">
                <a:latin typeface="Titillium Web"/>
                <a:ea typeface="Titillium Web"/>
                <a:cs typeface="Titillium Web"/>
              </a:rPr>
              <a:t>Binary encoding / decoding</a:t>
            </a:r>
            <a:endParaRPr lang="en-US" sz="2000" strike="noStrike" cap="none" spc="0">
              <a:latin typeface="Titillium Web"/>
              <a:ea typeface="Titillium Web"/>
              <a:cs typeface="Titillium Web"/>
            </a:endParaRPr>
          </a:p>
          <a:p>
            <a:pPr marL="663093" marR="0" lvl="1" indent="-305905" algn="l" defTabSz="914400">
              <a:lnSpc>
                <a:spcPct val="100000"/>
              </a:lnSpc>
              <a:spcBef>
                <a:spcPts val="596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Compact &amp; fast transmission</a:t>
            </a:r>
            <a:endParaRPr sz="2000" strike="noStrike" cap="none" spc="0">
              <a:latin typeface="Titillium Web"/>
              <a:cs typeface="Titillium Web"/>
            </a:endParaRPr>
          </a:p>
          <a:p>
            <a:pPr marL="663093" marR="0" lvl="1" indent="-305906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strike="noStrike" cap="none" spc="0">
                <a:latin typeface="Titillium Web"/>
                <a:ea typeface="Titillium Web"/>
                <a:cs typeface="Titillium Web"/>
              </a:rPr>
              <a:t>Low latency</a:t>
            </a:r>
            <a:endParaRPr sz="2000" strike="noStrike" cap="none" spc="0">
              <a:latin typeface="Titillium Web"/>
              <a:cs typeface="Titillium Web"/>
            </a:endParaRPr>
          </a:p>
        </p:txBody>
      </p:sp>
      <p:sp>
        <p:nvSpPr>
          <p:cNvPr id="778169258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334962" y="4234295"/>
            <a:ext cx="5472999" cy="1575954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3.  HTTP/2 Foundation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663093" marR="0" lvl="1" indent="-305906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Multiple parallel Streams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663093" marR="0" lvl="1" indent="-305905" algn="l" defTabSz="914400">
              <a:lnSpc>
                <a:spcPct val="100000"/>
              </a:lnSpc>
              <a:spcBef>
                <a:spcPts val="596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Real-time data exchange</a:t>
            </a:r>
            <a:endParaRPr strike="noStrike" cap="none" spc="0"/>
          </a:p>
          <a:p>
            <a:pPr marL="663093" marR="0" lvl="1" indent="-305905" algn="l" defTabSz="914400">
              <a:lnSpc>
                <a:spcPct val="100000"/>
              </a:lnSpc>
              <a:spcBef>
                <a:spcPts val="596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Fine-Grained networking options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1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5017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63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9630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16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8169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06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835068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7664173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B70324-3AFA-7CE1-D09B-80B5A8576FD0}" type="datetime3">
              <a:rPr lang="en-US"/>
              <a:t/>
            </a:fld>
            <a:endParaRPr lang="en-US"/>
          </a:p>
        </p:txBody>
      </p:sp>
      <p:sp>
        <p:nvSpPr>
          <p:cNvPr id="708748367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1AFA4A8-9533-7B41-E6B5-7BA8B20E953B}" type="slidenum">
              <a:rPr lang="en-US"/>
              <a:t/>
            </a:fld>
            <a:endParaRPr lang="en-US"/>
          </a:p>
        </p:txBody>
      </p:sp>
      <p:sp>
        <p:nvSpPr>
          <p:cNvPr id="1172616847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3728584" y="5135675"/>
            <a:ext cx="1544856" cy="594213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1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pic>
        <p:nvPicPr>
          <p:cNvPr id="19006610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63379" y="793296"/>
            <a:ext cx="5570312" cy="5078184"/>
          </a:xfrm>
          <a:prstGeom prst="rect">
            <a:avLst/>
          </a:prstGeom>
        </p:spPr>
      </p:pic>
      <p:pic>
        <p:nvPicPr>
          <p:cNvPr id="90867597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9681853">
            <a:off x="2178249" y="2845815"/>
            <a:ext cx="1428750" cy="1428750"/>
          </a:xfrm>
          <a:prstGeom prst="rect">
            <a:avLst/>
          </a:prstGeom>
        </p:spPr>
      </p:pic>
      <p:sp>
        <p:nvSpPr>
          <p:cNvPr id="867358206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3640106" y="2481168"/>
            <a:ext cx="1814743" cy="566830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endParaRPr sz="4000"/>
          </a:p>
          <a:p>
            <a:pPr>
              <a:defRPr/>
            </a:pPr>
            <a:endParaRPr/>
          </a:p>
        </p:txBody>
      </p:sp>
      <p:pic>
        <p:nvPicPr>
          <p:cNvPr id="15313148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9039678" y="4036784"/>
            <a:ext cx="664500" cy="487587"/>
          </a:xfrm>
          <a:prstGeom prst="rect">
            <a:avLst/>
          </a:prstGeom>
        </p:spPr>
      </p:pic>
      <p:sp>
        <p:nvSpPr>
          <p:cNvPr id="1533474524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774390" y="1114387"/>
            <a:ext cx="1403859" cy="596973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1171814040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97474" y="4083266"/>
            <a:ext cx="2300329" cy="516738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1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endParaRPr sz="4000"/>
          </a:p>
          <a:p>
            <a:pPr>
              <a:defRPr/>
            </a:pPr>
            <a:endParaRPr/>
          </a:p>
        </p:txBody>
      </p:sp>
      <p:pic>
        <p:nvPicPr>
          <p:cNvPr id="5381253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2013692">
            <a:off x="2126971" y="4220947"/>
            <a:ext cx="1428750" cy="1428750"/>
          </a:xfrm>
          <a:prstGeom prst="rect">
            <a:avLst/>
          </a:prstGeom>
        </p:spPr>
      </p:pic>
      <p:pic>
        <p:nvPicPr>
          <p:cNvPr id="61818260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1954084">
            <a:off x="2078957" y="1471444"/>
            <a:ext cx="1428750" cy="142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2433430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AE363A6-C741-05CC-8FA9-A67D753B5EC7}" type="datetime3">
              <a:rPr lang="en-US"/>
              <a:t/>
            </a:fld>
            <a:endParaRPr lang="en-US"/>
          </a:p>
        </p:txBody>
      </p:sp>
      <p:sp>
        <p:nvSpPr>
          <p:cNvPr id="148405965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64B538-0CD5-95B7-D47F-B405CD5DA28E}" type="slidenum">
              <a:rPr lang="en-US"/>
              <a:t/>
            </a:fld>
            <a:endParaRPr lang="en-US"/>
          </a:p>
        </p:txBody>
      </p:sp>
      <p:sp>
        <p:nvSpPr>
          <p:cNvPr id="654979087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>
                <a:solidFill>
                  <a:srgbClr val="1BAD64"/>
                </a:solidFill>
              </a:rPr>
              <a:t>Qt</a:t>
            </a:r>
            <a:r>
              <a:rPr lang="en-US" sz="4000"/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2010585084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384027" y="836609"/>
            <a:ext cx="4781219" cy="1657208"/>
          </a:xfrm>
        </p:spPr>
        <p:txBody>
          <a:bodyPr/>
          <a:lstStyle/>
          <a:p>
            <a:pPr marL="305908" marR="0" indent="-305908" algn="l" defTabSz="914400">
              <a:lnSpc>
                <a:spcPct val="100000"/>
              </a:lnSpc>
              <a:spcBef>
                <a:spcPts val="863"/>
              </a:spcBef>
              <a:spcAft>
                <a:spcPts val="0"/>
              </a:spcAft>
              <a:buFont typeface="Arial"/>
              <a:buBlip>
                <a:blip r:embed="rId3"/>
              </a:buBlip>
              <a:defRPr/>
            </a:pPr>
            <a:r>
              <a:rPr lang="en-US" sz="2000" strike="noStrike" cap="none" spc="0"/>
              <a:t>QtGrpc C++  Integration</a:t>
            </a:r>
            <a:endParaRPr sz="2000" strike="noStrike" cap="none" spc="0"/>
          </a:p>
          <a:p>
            <a:pPr marL="705958" marR="0" lvl="2" indent="-305908" algn="l" defTabSz="914400">
              <a:lnSpc>
                <a:spcPct val="100000"/>
              </a:lnSpc>
              <a:spcBef>
                <a:spcPts val="863"/>
              </a:spcBef>
              <a:spcAft>
                <a:spcPts val="0"/>
              </a:spcAft>
              <a:buClrTx/>
              <a:buFont typeface="Wingdings"/>
              <a:buBlip>
                <a:blip r:embed="rId3"/>
              </a:buBlip>
              <a:defRPr/>
            </a:pPr>
            <a:r>
              <a:rPr lang="en-US" sz="2000" strike="noStrike" cap="none" spc="0"/>
              <a:t>Signals &amp; Slots</a:t>
            </a:r>
            <a:endParaRPr sz="2000" strike="noStrike" cap="none" spc="0"/>
          </a:p>
          <a:p>
            <a:pPr marL="705958" marR="0" lvl="2" indent="-305908" algn="l" defTabSz="914400">
              <a:lnSpc>
                <a:spcPct val="100000"/>
              </a:lnSpc>
              <a:spcBef>
                <a:spcPts val="863"/>
              </a:spcBef>
              <a:spcAft>
                <a:spcPts val="0"/>
              </a:spcAft>
              <a:buClrTx/>
              <a:buFont typeface="Wingdings"/>
              <a:buBlip>
                <a:blip r:embed="rId3"/>
              </a:buBlip>
              <a:defRPr/>
            </a:pPr>
            <a:r>
              <a:rPr lang="en-US" sz="2000" strike="noStrike" cap="none" spc="0"/>
              <a:t>Qt Networking</a:t>
            </a:r>
            <a:endParaRPr sz="2000" strike="noStrike" cap="none" spc="0"/>
          </a:p>
          <a:p>
            <a:pPr marL="705958" marR="0" lvl="2" indent="-305908" algn="l" defTabSz="914400">
              <a:lnSpc>
                <a:spcPct val="100000"/>
              </a:lnSpc>
              <a:spcBef>
                <a:spcPts val="863"/>
              </a:spcBef>
              <a:spcAft>
                <a:spcPts val="0"/>
              </a:spcAft>
              <a:buClrTx/>
              <a:buFont typeface="Wingdings"/>
              <a:buBlip>
                <a:blip r:embed="rId3"/>
              </a:buBlip>
              <a:defRPr/>
            </a:pPr>
            <a:r>
              <a:rPr lang="en-US" sz="2000" strike="noStrike" cap="none" spc="0"/>
              <a:t>Qt Event Loop</a:t>
            </a:r>
            <a:endParaRPr sz="2000" strike="noStrike" cap="none" spc="0"/>
          </a:p>
        </p:txBody>
      </p:sp>
      <p:sp>
        <p:nvSpPr>
          <p:cNvPr id="1281429154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384026" y="4399600"/>
            <a:ext cx="4781219" cy="1981726"/>
          </a:xfrm>
        </p:spPr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863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2000" i="1" strike="noStrike" cap="none" spc="0"/>
              <a:t>Since Qt</a:t>
            </a:r>
            <a:r>
              <a:rPr lang="en-US" sz="2000" strike="noStrike" cap="none" spc="0"/>
              <a:t> </a:t>
            </a:r>
            <a:r>
              <a:rPr lang="en-US" sz="2000" b="1" i="1" strike="noStrike" cap="none" spc="0"/>
              <a:t>6.8</a:t>
            </a:r>
            <a:r>
              <a:rPr lang="en-US" sz="2000" i="1" strike="noStrike" cap="none" spc="0"/>
              <a:t> ...</a:t>
            </a:r>
            <a:endParaRPr sz="2000" b="0" strike="noStrike" cap="none" spc="0"/>
          </a:p>
          <a:p>
            <a:pPr marL="305908" marR="0" indent="-305908" algn="l" defTabSz="914400">
              <a:lnSpc>
                <a:spcPct val="100000"/>
              </a:lnSpc>
              <a:spcBef>
                <a:spcPts val="863"/>
              </a:spcBef>
              <a:spcAft>
                <a:spcPts val="0"/>
              </a:spcAft>
              <a:buFont typeface="Arial"/>
              <a:buBlip>
                <a:blip r:embed="rId3"/>
              </a:buBlip>
              <a:defRPr/>
            </a:pPr>
            <a:r>
              <a:rPr lang="en-US" sz="2000" strike="noStrike" cap="none" spc="0"/>
              <a:t>A “Real” Qt Module</a:t>
            </a:r>
            <a:endParaRPr sz="2000" strike="noStrike" cap="none" spc="0"/>
          </a:p>
          <a:p>
            <a:pPr marL="661900" marR="0" lvl="2" indent="-261850" algn="l" defTabSz="914400">
              <a:lnSpc>
                <a:spcPct val="100000"/>
              </a:lnSpc>
              <a:spcBef>
                <a:spcPts val="863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strike="noStrike" cap="none" spc="0"/>
              <a:t>Stable &amp; Binary Compatible APIs</a:t>
            </a:r>
            <a:endParaRPr sz="2000" strike="noStrike" cap="none" spc="0"/>
          </a:p>
          <a:p>
            <a:pPr marL="305908" marR="0" indent="-305908" algn="l" defTabSz="914400">
              <a:lnSpc>
                <a:spcPct val="100000"/>
              </a:lnSpc>
              <a:spcBef>
                <a:spcPts val="863"/>
              </a:spcBef>
              <a:spcAft>
                <a:spcPts val="0"/>
              </a:spcAft>
              <a:buFont typeface="Arial"/>
              <a:buBlip>
                <a:blip r:embed="rId3"/>
              </a:buBlip>
              <a:defRPr/>
            </a:pPr>
            <a:r>
              <a:rPr lang="en-US" sz="2000" strike="noStrike" cap="none" spc="0"/>
              <a:t>Many per</a:t>
            </a:r>
            <a:r>
              <a:rPr lang="en-US" sz="2000" strike="noStrike" cap="none" spc="0"/>
              <a:t>formance improvements</a:t>
            </a:r>
            <a:endParaRPr sz="2000" strike="noStrike" cap="none" spc="0"/>
          </a:p>
        </p:txBody>
      </p:sp>
      <p:sp>
        <p:nvSpPr>
          <p:cNvPr id="1910325817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384027" y="2493817"/>
            <a:ext cx="4781219" cy="799110"/>
          </a:xfrm>
        </p:spPr>
        <p:txBody>
          <a:bodyPr/>
          <a:lstStyle/>
          <a:p>
            <a:pPr marL="305908" marR="0" indent="-305908" algn="l" defTabSz="914400">
              <a:lnSpc>
                <a:spcPct val="100000"/>
              </a:lnSpc>
              <a:spcBef>
                <a:spcPts val="862"/>
              </a:spcBef>
              <a:spcAft>
                <a:spcPts val="0"/>
              </a:spcAft>
              <a:buFont typeface="Wingdings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QtGrpc QML </a:t>
            </a:r>
            <a:r>
              <a:rPr lang="en-US" sz="2000" strike="noStrike" cap="none" spc="0"/>
              <a:t>Integration</a:t>
            </a:r>
            <a:endParaRPr sz="2000" strike="noStrike" cap="none" spc="0"/>
          </a:p>
          <a:p>
            <a:pPr marL="705958" marR="0" lvl="2" indent="-305908" algn="l" defTabSz="914400">
              <a:lnSpc>
                <a:spcPct val="100000"/>
              </a:lnSpc>
              <a:spcBef>
                <a:spcPts val="862"/>
              </a:spcBef>
              <a:spcAft>
                <a:spcPts val="0"/>
              </a:spcAft>
              <a:buClrTx/>
              <a:buFont typeface="Wingdings"/>
              <a:buBlip>
                <a:blip r:embed="rId3"/>
              </a:buBlip>
              <a:defRPr/>
            </a:pPr>
            <a:r>
              <a:rPr lang="en-US" sz="2000" strike="noStrike" cap="none" spc="0"/>
              <a:t>Quick RPCs for GUIs</a:t>
            </a:r>
            <a:endParaRPr sz="2000" strike="noStrike" cap="none" spc="0"/>
          </a:p>
        </p:txBody>
      </p:sp>
      <p:sp>
        <p:nvSpPr>
          <p:cNvPr id="1621491012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384027" y="3376385"/>
            <a:ext cx="4781219" cy="801006"/>
          </a:xfrm>
        </p:spPr>
        <p:txBody>
          <a:bodyPr/>
          <a:lstStyle/>
          <a:p>
            <a:pPr marL="305908" marR="0" indent="-305908" algn="l" defTabSz="914400">
              <a:lnSpc>
                <a:spcPct val="100000"/>
              </a:lnSpc>
              <a:spcBef>
                <a:spcPts val="862"/>
              </a:spcBef>
              <a:spcAft>
                <a:spcPts val="0"/>
              </a:spcAft>
              <a:buFont typeface="Wingdings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Tooling &amp; Build Integration</a:t>
            </a:r>
            <a:endParaRPr sz="2000" strike="noStrike" cap="none" spc="0"/>
          </a:p>
          <a:p>
            <a:pPr marL="305908" marR="0" indent="-305908" algn="l" defTabSz="914400">
              <a:lnSpc>
                <a:spcPct val="100000"/>
              </a:lnSpc>
              <a:spcBef>
                <a:spcPts val="862"/>
              </a:spcBef>
              <a:spcAft>
                <a:spcPts val="0"/>
              </a:spcAft>
              <a:buFont typeface="Wingdings"/>
              <a:buBlip>
                <a:blip r:embed="rId3"/>
              </a:buBlip>
              <a:defRPr/>
            </a:pPr>
            <a:r>
              <a:rPr lang="en-US" sz="2000" strike="noStrike" cap="none" spc="0"/>
              <a:t>Great Documentation &amp; Examples</a:t>
            </a:r>
            <a:endParaRPr sz="2000" strike="noStrike" cap="none" spc="0"/>
          </a:p>
          <a:p>
            <a:pPr marL="0" marR="0" indent="0" algn="l" defTabSz="914400">
              <a:lnSpc>
                <a:spcPct val="100000"/>
              </a:lnSpc>
              <a:spcBef>
                <a:spcPts val="862"/>
              </a:spcBef>
              <a:spcAft>
                <a:spcPts val="0"/>
              </a:spcAft>
              <a:buFont typeface="Wingdings"/>
              <a:buNone/>
              <a:defRPr/>
            </a:pPr>
            <a:endParaRPr sz="2000" strike="noStrike" cap="none" spc="0"/>
          </a:p>
        </p:txBody>
      </p:sp>
      <p:sp>
        <p:nvSpPr>
          <p:cNvPr id="845053291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334962" y="2533791"/>
            <a:ext cx="5472999" cy="1596592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2.  Schema-Driven API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663093" marR="0" lvl="1" indent="-305906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ClrTx/>
              <a:buFont typeface="Wingdings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Language-Independent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663093" marR="0" lvl="1" indent="-305906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ClrTx/>
              <a:buFont typeface="Wingdings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Strongly typed definitions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marL="663093" marR="0" lvl="1" indent="-305906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Safe evolution &amp; versioning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</p:txBody>
      </p:sp>
      <p:sp>
        <p:nvSpPr>
          <p:cNvPr id="1528590384" name="Content Placeholder 3"/>
          <p:cNvSpPr>
            <a:spLocks noGrp="1"/>
          </p:cNvSpPr>
          <p:nvPr/>
        </p:nvSpPr>
        <p:spPr bwMode="auto">
          <a:xfrm flipH="0" flipV="0">
            <a:off x="334962" y="836609"/>
            <a:ext cx="5472999" cy="1697180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182562" indent="-182562" algn="l" defTabSz="914400">
              <a:lnSpc>
                <a:spcPct val="100000"/>
              </a:lnSpc>
              <a:spcBef>
                <a:spcPts val="599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9" indent="-182562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2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3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7" indent="-174623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9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4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907" indent="-305907">
              <a:buFont typeface="Arial"/>
              <a:buAutoNum type="arabicPeriod"/>
              <a:defRPr/>
            </a:pPr>
            <a:r>
              <a:rPr lang="en-US" sz="2000">
                <a:latin typeface="Titillium Web"/>
                <a:ea typeface="Titillium Web"/>
                <a:cs typeface="Titillium Web"/>
              </a:rPr>
              <a:t> Performance</a:t>
            </a:r>
            <a:endParaRPr lang="en-US" sz="2000">
              <a:latin typeface="Titillium Web"/>
              <a:ea typeface="Titillium Web"/>
              <a:cs typeface="Titillium Web"/>
            </a:endParaRPr>
          </a:p>
          <a:p>
            <a:pPr marL="663093" marR="0" lvl="1" indent="-305905" algn="l" defTabSz="914400">
              <a:lnSpc>
                <a:spcPct val="100000"/>
              </a:lnSpc>
              <a:spcBef>
                <a:spcPts val="596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strike="noStrike" cap="none" spc="0">
                <a:latin typeface="Titillium Web"/>
                <a:ea typeface="Titillium Web"/>
                <a:cs typeface="Titillium Web"/>
              </a:rPr>
              <a:t>Binary encoding / decoding</a:t>
            </a:r>
            <a:endParaRPr lang="en-US" sz="2000" strike="noStrike" cap="none" spc="0">
              <a:latin typeface="Titillium Web"/>
              <a:ea typeface="Titillium Web"/>
              <a:cs typeface="Titillium Web"/>
            </a:endParaRPr>
          </a:p>
          <a:p>
            <a:pPr marL="663093" marR="0" lvl="1" indent="-305904" algn="l" defTabSz="91440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Compact &amp; fast transmission</a:t>
            </a:r>
            <a:endParaRPr sz="2000" strike="noStrike" cap="none" spc="0">
              <a:latin typeface="Titillium Web"/>
              <a:cs typeface="Titillium Web"/>
            </a:endParaRPr>
          </a:p>
          <a:p>
            <a:pPr marL="663093" marR="0" lvl="1" indent="-305905" algn="l" defTabSz="914400">
              <a:lnSpc>
                <a:spcPct val="100000"/>
              </a:lnSpc>
              <a:spcBef>
                <a:spcPts val="596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strike="noStrike" cap="none" spc="0">
                <a:latin typeface="Titillium Web"/>
                <a:ea typeface="Titillium Web"/>
                <a:cs typeface="Titillium Web"/>
              </a:rPr>
              <a:t>Low latency</a:t>
            </a:r>
            <a:endParaRPr sz="2000" strike="noStrike" cap="none" spc="0">
              <a:latin typeface="Titillium Web"/>
              <a:cs typeface="Titillium Web"/>
            </a:endParaRPr>
          </a:p>
        </p:txBody>
      </p:sp>
      <p:sp>
        <p:nvSpPr>
          <p:cNvPr id="874544741" name="Content Placeholder 3"/>
          <p:cNvSpPr>
            <a:spLocks noGrp="1"/>
          </p:cNvSpPr>
          <p:nvPr/>
        </p:nvSpPr>
        <p:spPr bwMode="auto">
          <a:xfrm flipH="0" flipV="0">
            <a:off x="334962" y="4234294"/>
            <a:ext cx="5472999" cy="1575954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182562" indent="-182562" algn="l" defTabSz="914400">
              <a:lnSpc>
                <a:spcPct val="100000"/>
              </a:lnSpc>
              <a:spcBef>
                <a:spcPts val="599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9" indent="-182562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2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3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7" indent="-174623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9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4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3.  Channels (HTTP/2)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663093" marR="0" lvl="1" indent="-305905" algn="l" defTabSz="914400">
              <a:lnSpc>
                <a:spcPct val="100000"/>
              </a:lnSpc>
              <a:spcBef>
                <a:spcPts val="596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Multiple parallel Streams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663093" marR="0" lvl="1" indent="-305904" algn="l" defTabSz="91440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Real-time data exchange</a:t>
            </a:r>
            <a:endParaRPr strike="noStrike" cap="none" spc="0"/>
          </a:p>
          <a:p>
            <a:pPr marL="663093" marR="0" lvl="1" indent="-305904" algn="l" defTabSz="914400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Fine-Grained networking options</a:t>
            </a:r>
            <a:endParaRPr lang="en-US"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58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10585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32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032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49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2149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42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28142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609984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50D85B9-F9B2-C6EB-2D83-70740F7B7FC5}" type="datetime3">
              <a:rPr lang="en-US"/>
              <a:t/>
            </a:fld>
            <a:endParaRPr lang="en-US"/>
          </a:p>
        </p:txBody>
      </p:sp>
      <p:sp>
        <p:nvSpPr>
          <p:cNvPr id="30721459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590014-1146-5251-AF71-E74982561EDE}" type="slidenum">
              <a:rPr lang="en-US"/>
              <a:t/>
            </a:fld>
            <a:endParaRPr lang="en-US"/>
          </a:p>
        </p:txBody>
      </p:sp>
      <p:sp>
        <p:nvSpPr>
          <p:cNvPr id="802606930" name="Content Placeholder 5"/>
          <p:cNvSpPr>
            <a:spLocks noGrp="1"/>
          </p:cNvSpPr>
          <p:nvPr>
            <p:ph sz="quarter" idx="4"/>
          </p:nvPr>
        </p:nvSpPr>
        <p:spPr bwMode="auto">
          <a:xfrm rot="0" flipH="1" flipV="0">
            <a:off x="4298463" y="1412874"/>
            <a:ext cx="3756536" cy="4452936"/>
          </a:xfrm>
          <a:prstGeom prst="verticalScroll">
            <a:avLst>
              <a:gd name="adj" fmla="val 12500"/>
            </a:avLst>
          </a:prstGeom>
          <a:solidFill>
            <a:schemeClr val="bg1"/>
          </a:solidFill>
          <a:ln w="38099">
            <a:solidFill>
              <a:srgbClr val="6E7600"/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marL="0" indent="0">
              <a:buFont typeface="Arial"/>
              <a:buNone/>
              <a:defRPr/>
            </a:pPr>
            <a:endParaRPr lang="en-US"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r>
              <a:rPr lang="en-US">
                <a:latin typeface="MonoLisa"/>
                <a:ea typeface="MonoLisa"/>
                <a:cs typeface="MonoLisa"/>
              </a:rPr>
              <a:t>  —java_out</a:t>
            </a:r>
            <a:endParaRPr lang="en-US"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endParaRPr lang="en-US"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r>
              <a:rPr lang="en-US">
                <a:latin typeface="MonoLisa"/>
                <a:ea typeface="MonoLisa"/>
                <a:cs typeface="MonoLisa"/>
              </a:rPr>
              <a:t>  —python_out</a:t>
            </a:r>
            <a:endParaRPr lang="en-US"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endParaRPr lang="en-US"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r>
              <a:rPr lang="en-US">
                <a:latin typeface="MonoLisa"/>
                <a:ea typeface="MonoLisa"/>
                <a:cs typeface="MonoLisa"/>
              </a:rPr>
              <a:t>  —cpp_out</a:t>
            </a:r>
            <a:endParaRPr lang="en-US"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endParaRPr lang="en-US"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r>
              <a:rPr lang="en-US">
                <a:latin typeface="MonoLisa"/>
                <a:ea typeface="MonoLisa"/>
                <a:cs typeface="MonoLisa"/>
              </a:rPr>
              <a:t>  —rust_out</a:t>
            </a:r>
            <a:endParaRPr lang="en-US"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endParaRPr lang="en-US"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r>
              <a:rPr lang="en-US">
                <a:latin typeface="MonoLisa"/>
                <a:ea typeface="MonoLisa"/>
                <a:cs typeface="MonoLisa"/>
              </a:rPr>
              <a:t>  ...</a:t>
            </a:r>
            <a:endParaRPr lang="en-US">
              <a:latin typeface="MonoLisa"/>
              <a:ea typeface="MonoLisa"/>
              <a:cs typeface="MonoLisa"/>
            </a:endParaRPr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1184217125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Protobuf</a:t>
            </a:r>
            <a:endParaRPr/>
          </a:p>
        </p:txBody>
      </p:sp>
      <p:sp>
        <p:nvSpPr>
          <p:cNvPr id="363982779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696913" y="836613"/>
            <a:ext cx="3457574" cy="420686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Language</a:t>
            </a:r>
            <a:endParaRPr sz="2400"/>
          </a:p>
        </p:txBody>
      </p:sp>
      <p:sp>
        <p:nvSpPr>
          <p:cNvPr id="1602040103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4286478" y="836613"/>
            <a:ext cx="3457574" cy="420686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Compiler</a:t>
            </a:r>
            <a:endParaRPr sz="2400"/>
          </a:p>
        </p:txBody>
      </p:sp>
      <p:sp>
        <p:nvSpPr>
          <p:cNvPr id="1764902771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8241260" y="836613"/>
            <a:ext cx="3457574" cy="420686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Library</a:t>
            </a:r>
            <a:endParaRPr sz="2400"/>
          </a:p>
        </p:txBody>
      </p:sp>
      <p:sp>
        <p:nvSpPr>
          <p:cNvPr id="1303321317" name="Content Placeholder 5"/>
          <p:cNvSpPr>
            <a:spLocks noGrp="1"/>
          </p:cNvSpPr>
          <p:nvPr/>
        </p:nvSpPr>
        <p:spPr bwMode="auto">
          <a:xfrm rot="0" flipH="0" flipV="0">
            <a:off x="696913" y="1257300"/>
            <a:ext cx="3457573" cy="4608512"/>
          </a:xfrm>
          <a:prstGeom prst="flowChartAlternateProcess">
            <a:avLst/>
          </a:prstGeom>
          <a:noFill/>
          <a:ln w="28575">
            <a:solidFill>
              <a:schemeClr val="accent4"/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182562" indent="-182562" algn="l" defTabSz="914400">
              <a:lnSpc>
                <a:spcPct val="100000"/>
              </a:lnSpc>
              <a:spcBef>
                <a:spcPts val="599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9" indent="-182562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2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3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7" indent="-174623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9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4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// event.proto                            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chemeClr val="accent4">
                    <a:lumMod val="60000"/>
                    <a:lumOff val="40000"/>
                  </a:schemeClr>
                </a:solidFill>
                <a:latin typeface="MonoLisa"/>
                <a:ea typeface="MonoLisa"/>
                <a:cs typeface="MonoLisa"/>
              </a:rPr>
              <a:t>syntax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= </a:t>
            </a:r>
            <a:r>
              <a:rPr sz="1400" b="0" i="0" u="none">
                <a:solidFill>
                  <a:schemeClr val="accent5">
                    <a:lumMod val="50000"/>
                  </a:schemeClr>
                </a:solidFill>
                <a:latin typeface="MonoLisa"/>
                <a:ea typeface="MonoLisa"/>
                <a:cs typeface="MonoLisa"/>
              </a:rPr>
              <a:t>"proto3"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chemeClr val="accent4">
                    <a:lumMod val="60000"/>
                    <a:lumOff val="40000"/>
                  </a:schemeClr>
                </a:solidFill>
                <a:latin typeface="MonoLisa"/>
                <a:ea typeface="MonoLisa"/>
                <a:cs typeface="MonoLisa"/>
              </a:rPr>
              <a:t>message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4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400" b="0" i="0" u="none" strike="noStrike" cap="none" spc="0">
                <a:solidFill>
                  <a:schemeClr val="accent4">
                    <a:lumMod val="60000"/>
                    <a:lumOff val="40000"/>
                  </a:schemeClr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400" b="0" i="0" u="none" strike="noStrike" cap="none" spc="0">
                <a:solidFill>
                  <a:schemeClr val="accent4">
                    <a:lumMod val="60000"/>
                    <a:lumOff val="40000"/>
                  </a:schemeClr>
                </a:solidFill>
                <a:latin typeface="MonoLisa"/>
                <a:ea typeface="MonoLisa"/>
                <a:cs typeface="MonoLisa"/>
              </a:rPr>
              <a:t>enum </a:t>
            </a:r>
            <a:r>
              <a:rPr lang="en-US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Type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{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UNKNOWN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= 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0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                             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U</a:t>
            </a:r>
            <a:r>
              <a:rPr lang="en-US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SER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= 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1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                             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</a:t>
            </a:r>
            <a:r>
              <a:rPr lang="en-US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YSTEM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= 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2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                           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Type type =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1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string name =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2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400">
              <a:latin typeface="MonoLisa"/>
              <a:cs typeface="MonoLisa"/>
            </a:endParaRPr>
          </a:p>
        </p:txBody>
      </p:sp>
      <p:sp>
        <p:nvSpPr>
          <p:cNvPr id="1053633540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696912" y="5918729"/>
            <a:ext cx="3457574" cy="420686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Protocol Buffer</a:t>
            </a:r>
            <a:endParaRPr sz="2400"/>
          </a:p>
        </p:txBody>
      </p:sp>
      <p:sp>
        <p:nvSpPr>
          <p:cNvPr id="76720891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8242845" y="5918729"/>
            <a:ext cx="3457574" cy="420686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Serialization</a:t>
            </a:r>
            <a:endParaRPr sz="2400"/>
          </a:p>
        </p:txBody>
      </p:sp>
      <p:pic>
        <p:nvPicPr>
          <p:cNvPr id="192883587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902952" y="3429000"/>
            <a:ext cx="515555" cy="515555"/>
          </a:xfrm>
          <a:prstGeom prst="rect">
            <a:avLst/>
          </a:prstGeom>
        </p:spPr>
      </p:pic>
      <p:pic>
        <p:nvPicPr>
          <p:cNvPr id="122411402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812722" y="1995393"/>
            <a:ext cx="681360" cy="681360"/>
          </a:xfrm>
          <a:prstGeom prst="rect">
            <a:avLst/>
          </a:prstGeom>
        </p:spPr>
      </p:pic>
      <p:pic>
        <p:nvPicPr>
          <p:cNvPr id="16974857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972230" y="2784958"/>
            <a:ext cx="446276" cy="446276"/>
          </a:xfrm>
          <a:prstGeom prst="rect">
            <a:avLst/>
          </a:prstGeom>
        </p:spPr>
      </p:pic>
      <p:pic>
        <p:nvPicPr>
          <p:cNvPr id="1448123277" name="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 flipH="0" flipV="0">
            <a:off x="6680108" y="3944555"/>
            <a:ext cx="946589" cy="946589"/>
          </a:xfrm>
          <a:prstGeom prst="rect">
            <a:avLst/>
          </a:prstGeom>
        </p:spPr>
      </p:pic>
      <p:sp>
        <p:nvSpPr>
          <p:cNvPr id="1695659646" name=""/>
          <p:cNvSpPr txBox="1"/>
          <p:nvPr/>
        </p:nvSpPr>
        <p:spPr bwMode="auto">
          <a:xfrm flipH="0" flipV="0">
            <a:off x="4391462" y="1465791"/>
            <a:ext cx="2355978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>
                <a:latin typeface="MonoLisa"/>
                <a:ea typeface="MonoLisa"/>
                <a:cs typeface="MonoLisa"/>
              </a:rPr>
              <a:t>protoc</a:t>
            </a:r>
            <a:endParaRPr>
              <a:latin typeface="MonoLisa"/>
              <a:cs typeface="MonoLisa"/>
            </a:endParaRPr>
          </a:p>
        </p:txBody>
      </p:sp>
      <p:sp>
        <p:nvSpPr>
          <p:cNvPr id="2111554286" name="Content Placeholder 5"/>
          <p:cNvSpPr>
            <a:spLocks noGrp="1"/>
          </p:cNvSpPr>
          <p:nvPr/>
        </p:nvSpPr>
        <p:spPr bwMode="auto">
          <a:xfrm rot="0" flipH="0" flipV="0">
            <a:off x="8242845" y="1257298"/>
            <a:ext cx="3614192" cy="4608511"/>
          </a:xfrm>
          <a:prstGeom prst="flowChartAlternateProcess">
            <a:avLst/>
          </a:prstGeom>
          <a:noFill/>
          <a:ln w="28575">
            <a:solidFill>
              <a:schemeClr val="accent5">
                <a:lumMod val="50196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80000" lnSpcReduction="4000"/>
          </a:bodyPr>
          <a:lstStyle>
            <a:lvl1pPr marL="182561" indent="-182561" algn="l" defTabSz="914400">
              <a:lnSpc>
                <a:spcPct val="100000"/>
              </a:lnSpc>
              <a:spcBef>
                <a:spcPts val="598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61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8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1" indent="-184148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3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6" indent="-174623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61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8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3" indent="-182561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  <a:defRPr/>
            </a:pPr>
            <a:r>
              <a:rPr lang="en-US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#include </a:t>
            </a:r>
            <a:r>
              <a:rPr lang="en-US" sz="1400" b="0" i="0" u="none" strike="noStrike" cap="none" spc="0">
                <a:solidFill>
                  <a:schemeClr val="accent5">
                    <a:lumMod val="50000"/>
                  </a:schemeClr>
                </a:solidFill>
                <a:latin typeface="MonoLisa"/>
                <a:ea typeface="MonoLisa"/>
                <a:cs typeface="MonoLisa"/>
              </a:rPr>
              <a:t>"event.pb.h"</a:t>
            </a:r>
            <a:endParaRPr sz="1400" b="0" i="0" u="none">
              <a:solidFill>
                <a:schemeClr val="accent5">
                  <a:lumMod val="50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ts val="1414"/>
              </a:lnSpc>
              <a:spcBef>
                <a:spcPts val="1439"/>
              </a:spcBef>
              <a:spcAft>
                <a:spcPts val="1439"/>
              </a:spcAft>
              <a:buFont typeface="Wingdings"/>
              <a:buNone/>
              <a:defRPr/>
            </a:pPr>
            <a:r>
              <a:rPr lang="en-US"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...</a:t>
            </a:r>
            <a:endParaRPr sz="14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4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main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4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argc, </a:t>
            </a:r>
            <a:r>
              <a:rPr sz="14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char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*argv[])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endParaRPr sz="14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                            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r>
              <a:rPr lang="en-US"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4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sz="14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e1;                 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e1.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set_type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(Event::</a:t>
            </a:r>
            <a:r>
              <a:rPr lang="en-US"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USER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e1.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set_name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4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4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User</a:t>
            </a:r>
            <a:r>
              <a:rPr sz="14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.json"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</a:t>
            </a:r>
            <a:endParaRPr sz="14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4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Event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e2;                 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e2.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set_type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(Event::</a:t>
            </a:r>
            <a:r>
              <a:rPr lang="en-US"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SYSTEM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e2.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set_name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4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4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Sys</a:t>
            </a:r>
            <a:r>
              <a:rPr sz="14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.proto</a:t>
            </a:r>
            <a:r>
              <a:rPr sz="14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printSerialized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4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"JSON : "</a:t>
            </a:r>
            <a:endParaRPr sz="1400" b="0" i="0" u="none">
              <a:solidFill>
                <a:srgbClr val="DF5000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+</a:t>
            </a:r>
            <a:r>
              <a:rPr lang="en-US"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messageToJsonString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(e1));</a:t>
            </a:r>
            <a:endParaRPr sz="14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printSerialized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4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"PROTO: "</a:t>
            </a:r>
            <a:r>
              <a:rPr sz="14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</a:t>
            </a:r>
            <a:endParaRPr sz="14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+ e2.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SerializeAsString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()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</a:t>
            </a:r>
            <a:endParaRPr sz="14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r>
              <a:rPr lang="fi-FI" sz="14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           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</a:t>
            </a:r>
            <a:r>
              <a:rPr sz="14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/>
          </a:p>
        </p:txBody>
      </p:sp>
      <p:sp>
        <p:nvSpPr>
          <p:cNvPr id="2018054214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4367211" y="5918729"/>
            <a:ext cx="3457573" cy="42068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Code Generation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8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6398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04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60204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9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32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0332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63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5363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60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02606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65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69565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11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224114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4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6974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8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92883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12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4812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05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1805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5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11155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2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2000"/>
                                        <p:tgtEl>
                                          <p:spTgt spid="76720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7031466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ACB00DA-8CB0-12D3-90A3-92E1D11E5B8B}" type="datetime3">
              <a:rPr lang="en-US"/>
              <a:t/>
            </a:fld>
            <a:endParaRPr lang="en-US"/>
          </a:p>
        </p:txBody>
      </p:sp>
      <p:sp>
        <p:nvSpPr>
          <p:cNvPr id="232273757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3D250C-315B-C57C-6887-4196F78F2C65}" type="slidenum">
              <a:rPr lang="en-US"/>
              <a:t/>
            </a:fld>
            <a:endParaRPr lang="en-US"/>
          </a:p>
        </p:txBody>
      </p:sp>
      <p:sp>
        <p:nvSpPr>
          <p:cNvPr id="1334500771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1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592091832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1138887" y="5385325"/>
            <a:ext cx="3457572" cy="420684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Service</a:t>
            </a:r>
            <a:endParaRPr sz="2400"/>
          </a:p>
        </p:txBody>
      </p:sp>
      <p:sp>
        <p:nvSpPr>
          <p:cNvPr id="1519619904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6095999" y="1412873"/>
            <a:ext cx="5184774" cy="42068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Qt </a:t>
            </a:r>
            <a:r>
              <a:rPr lang="en-US" sz="2400"/>
              <a:t>Interfaces for RPCs</a:t>
            </a:r>
            <a:endParaRPr sz="2400"/>
          </a:p>
        </p:txBody>
      </p:sp>
      <p:sp>
        <p:nvSpPr>
          <p:cNvPr id="550451443" name="Content Placeholder 5"/>
          <p:cNvSpPr>
            <a:spLocks noGrp="1"/>
          </p:cNvSpPr>
          <p:nvPr/>
        </p:nvSpPr>
        <p:spPr bwMode="auto">
          <a:xfrm rot="0" flipH="0" flipV="0">
            <a:off x="5542614" y="1945476"/>
            <a:ext cx="6156217" cy="3232149"/>
          </a:xfrm>
          <a:prstGeom prst="flowChartAlternateProcess">
            <a:avLst/>
          </a:prstGeom>
          <a:noFill/>
          <a:ln w="28575">
            <a:solidFill>
              <a:schemeClr val="bg1">
                <a:lumMod val="65098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85000" lnSpcReduction="3000"/>
          </a:bodyPr>
          <a:lstStyle>
            <a:lvl1pPr marL="182558" indent="-182558" algn="l" defTabSz="914400">
              <a:lnSpc>
                <a:spcPct val="100000"/>
              </a:lnSpc>
              <a:spcBef>
                <a:spcPts val="596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8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9" indent="-184146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1" algn="l" defTabSz="914400">
              <a:lnSpc>
                <a:spcPct val="100000"/>
              </a:lnSpc>
              <a:spcBef>
                <a:spcPts val="596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4" indent="-174621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6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8" algn="l" defTabSz="914400">
              <a:lnSpc>
                <a:spcPct val="90000"/>
              </a:lnSpc>
              <a:spcBef>
                <a:spcPts val="496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// event</a:t>
            </a:r>
            <a:r>
              <a:rPr lang="en-US" sz="12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hub_client</a:t>
            </a:r>
            <a:r>
              <a:rPr lang="fi-FI" sz="1200" b="0" i="0" u="none" strike="noStrike" cap="none" spc="0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.</a:t>
            </a:r>
            <a:r>
              <a:rPr lang="en-US" sz="1200" b="0" i="0" u="none">
                <a:solidFill>
                  <a:schemeClr val="bg1">
                    <a:lumMod val="65000"/>
                  </a:schemeClr>
                </a:solidFill>
                <a:latin typeface="MonoLisa"/>
                <a:ea typeface="MonoLisa"/>
                <a:cs typeface="MonoLisa"/>
              </a:rPr>
              <a:t>grpc.qpb.h</a:t>
            </a:r>
            <a:endParaRPr lang="en-US" sz="1200" b="0" i="0" u="none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3"/>
              </a:spcBef>
              <a:buFont typeface="Wingdings"/>
              <a:buNone/>
              <a:defRPr/>
            </a:pPr>
            <a:endParaRPr sz="1200" b="0" i="0" u="none">
              <a:solidFill>
                <a:schemeClr val="bg1">
                  <a:lumMod val="65000"/>
                </a:schemeClr>
              </a:solidFill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namespace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EventHubService {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class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Client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: 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public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QGrpcClientBase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...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std::unique_ptr&lt;QGrpcCallReply&gt;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Push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const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 &amp;arg)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std::unique_ptr&lt;QGrpcServerStream&gt;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Subscribe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const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None &amp;arg)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std::unique_ptr&lt;QGrpcClientStream&gt;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Notify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const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 &amp;arg)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std::unique_ptr&lt;QGrpcBidiStream&gt; </a:t>
            </a:r>
            <a:r>
              <a:rPr lang="fi-FI" sz="1200" b="0" i="0" u="none" strike="noStrike" cap="none" spc="0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Exchange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fi-FI" sz="12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const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 &amp;arg)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...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};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143"/>
              </a:spcBef>
              <a:buFont typeface="Wingdings"/>
              <a:buNone/>
              <a:defRPr/>
            </a:pP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 </a:t>
            </a: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// namespace EventHubService</a:t>
            </a:r>
            <a:endParaRPr sz="1200"/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endParaRPr lang="en-US" sz="1200" b="0" i="0" u="none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574"/>
              </a:spcBef>
              <a:buFont typeface="Wingdings"/>
              <a:buNone/>
              <a:defRPr/>
            </a:pPr>
            <a:endParaRPr lang="en-US" sz="1200" b="0" i="0" u="none">
              <a:solidFill>
                <a:schemeClr val="bg1">
                  <a:lumMod val="65000"/>
                </a:schemeClr>
              </a:solidFill>
              <a:latin typeface="MonoLisa"/>
              <a:ea typeface="MonoLisa"/>
              <a:cs typeface="MonoLisa"/>
            </a:endParaRPr>
          </a:p>
        </p:txBody>
      </p:sp>
      <p:sp>
        <p:nvSpPr>
          <p:cNvPr id="1519944619" name="Text Placeholder 2"/>
          <p:cNvSpPr>
            <a:spLocks noGrp="1"/>
          </p:cNvSpPr>
          <p:nvPr>
            <p:ph type="body" idx="13" hasCustomPrompt="1"/>
          </p:nvPr>
        </p:nvSpPr>
        <p:spPr bwMode="auto">
          <a:xfrm flipH="0" flipV="0">
            <a:off x="1138887" y="1412873"/>
            <a:ext cx="3457571" cy="42068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algn="ctr">
              <a:defRPr/>
            </a:pPr>
            <a:r>
              <a:rPr lang="en-US" sz="2400"/>
              <a:t>Protobuf Definitions</a:t>
            </a:r>
            <a:endParaRPr sz="2400"/>
          </a:p>
        </p:txBody>
      </p:sp>
      <p:sp>
        <p:nvSpPr>
          <p:cNvPr id="1519272063" name=""/>
          <p:cNvSpPr/>
          <p:nvPr/>
        </p:nvSpPr>
        <p:spPr bwMode="auto">
          <a:xfrm rot="16199932" flipH="0" flipV="0">
            <a:off x="4922457" y="646625"/>
            <a:ext cx="809928" cy="1787769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1300575" name=""/>
          <p:cNvSpPr/>
          <p:nvPr/>
        </p:nvSpPr>
        <p:spPr bwMode="auto">
          <a:xfrm>
            <a:off x="2194790" y="260349"/>
            <a:ext cx="5789650" cy="36611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609492943" name="Content Placeholder 5"/>
          <p:cNvSpPr>
            <a:spLocks noGrp="1"/>
          </p:cNvSpPr>
          <p:nvPr/>
        </p:nvSpPr>
        <p:spPr bwMode="auto">
          <a:xfrm rot="0" flipH="0" flipV="0">
            <a:off x="502299" y="1945476"/>
            <a:ext cx="4730748" cy="3232149"/>
          </a:xfrm>
          <a:prstGeom prst="flowChartAlternateProcess">
            <a:avLst/>
          </a:prstGeom>
          <a:noFill/>
          <a:ln w="28575">
            <a:solidFill>
              <a:schemeClr val="bg1">
                <a:lumMod val="65098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5000" lnSpcReduction="1000"/>
          </a:bodyPr>
          <a:lstStyle>
            <a:lvl1pPr marL="182559" indent="-182559" algn="l" defTabSz="914400">
              <a:lnSpc>
                <a:spcPct val="100000"/>
              </a:lnSpc>
              <a:spcBef>
                <a:spcPts val="597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9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7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0" indent="-184147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1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5" indent="-174621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9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7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2" indent="-182559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syntax</a:t>
            </a:r>
            <a:r>
              <a:rPr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= </a:t>
            </a:r>
            <a:r>
              <a:rPr sz="12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"proto3"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r>
              <a:rPr lang="en-US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           </a:t>
            </a: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// event</a:t>
            </a:r>
            <a:r>
              <a:rPr lang="en-US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hub</a:t>
            </a:r>
            <a:r>
              <a:rPr lang="fi-FI" sz="1200" b="0" i="0" u="none" strike="noStrike" cap="none" spc="0">
                <a:solidFill>
                  <a:srgbClr val="969896"/>
                </a:solidFill>
                <a:latin typeface="MonoLisa"/>
                <a:ea typeface="MonoLisa"/>
                <a:cs typeface="MonoLisa"/>
              </a:rPr>
              <a:t>.proto </a:t>
            </a:r>
            <a:endParaRPr lang="fi-FI" sz="1200" b="0" i="0" u="none" strike="noStrike" cap="none" spc="0">
              <a:solidFill>
                <a:srgbClr val="969896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r>
              <a:rPr lang="en-US"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import </a:t>
            </a:r>
            <a:r>
              <a:rPr lang="fi-FI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event.proto</a:t>
            </a:r>
            <a:r>
              <a:rPr lang="fi-FI" sz="12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fi-FI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;</a:t>
            </a:r>
            <a:endParaRPr lang="fi-FI" sz="1200" b="0" i="0" u="none" strike="noStrike" cap="none" spc="0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r>
              <a:rPr lang="en-US" sz="1200" b="0" i="0" u="none" strike="noStrike" cap="none" spc="0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message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None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r>
              <a:rPr lang="en-US" sz="1200" b="0" i="0" u="none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service</a:t>
            </a:r>
            <a:r>
              <a:rPr sz="1200" b="0" i="0" u="none">
                <a:solidFill>
                  <a:schemeClr val="accent4">
                    <a:lumMod val="60000"/>
                    <a:lumOff val="40000"/>
                  </a:schemeClr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Hub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Push(Event)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 (None)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Subscribe(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None) 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returns(</a:t>
            </a:r>
            <a:r>
              <a:rPr lang="en-US" sz="1200" b="0" i="0" u="none" strike="noStrike" cap="none" spc="0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{}</a:t>
            </a:r>
            <a:endParaRPr sz="1200" b="0" i="0" u="none" strike="noStrike" cap="none" spc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Notify(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returns (None){}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2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rpc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Exchange 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Event)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en-US" sz="1200" b="0" i="0" u="none">
                <a:solidFill>
                  <a:srgbClr val="098AB5"/>
                </a:solidFill>
                <a:latin typeface="MonoLisa"/>
                <a:ea typeface="MonoLisa"/>
                <a:cs typeface="MonoLisa"/>
              </a:rPr>
              <a:t>stream </a:t>
            </a:r>
            <a:r>
              <a:rPr lang="en-US"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Event) {}</a:t>
            </a:r>
            <a:endParaRPr sz="12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spcBef>
                <a:spcPts val="359"/>
              </a:spcBef>
              <a:buFont typeface="Wingdings"/>
              <a:buNone/>
              <a:defRPr/>
            </a:pP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</a:t>
            </a:r>
            <a:r>
              <a:rPr sz="12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endParaRPr sz="1200">
              <a:latin typeface="MonoLisa"/>
              <a:cs typeface="MonoLisa"/>
            </a:endParaRPr>
          </a:p>
        </p:txBody>
      </p:sp>
      <p:sp>
        <p:nvSpPr>
          <p:cNvPr id="1034128097" name=""/>
          <p:cNvSpPr/>
          <p:nvPr/>
        </p:nvSpPr>
        <p:spPr bwMode="auto">
          <a:xfrm flipH="0" flipV="0">
            <a:off x="3314262" y="602946"/>
            <a:ext cx="4224235" cy="532607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  <a:effectLst>
            <a:outerShdw blurRad="50800" dist="63500" dir="8100000" sx="100000" sy="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l">
              <a:defRPr/>
            </a:pPr>
            <a:r>
              <a:rPr lang="en-US" sz="1200" b="1" i="1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protoc</a:t>
            </a:r>
            <a:r>
              <a:rPr lang="en-US" sz="1200" b="0" i="1" u="none" strike="noStrike" cap="none" spc="0">
                <a:solidFill>
                  <a:schemeClr val="lt1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--plugin=protoc-gen-qtgrpc= \</a:t>
            </a:r>
            <a:endParaRPr sz="1200" b="0" i="1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$(</a:t>
            </a:r>
            <a:r>
              <a:rPr lang="en-US" sz="1200" b="1" i="1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which</a:t>
            </a:r>
            <a:r>
              <a:rPr lang="en-US" sz="1200" b="0" i="1" u="none" strike="noStrike" cap="none" spc="0">
                <a:solidFill>
                  <a:schemeClr val="lt1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200" b="1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qtgrpcgen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) </a:t>
            </a:r>
            <a:r>
              <a:rPr lang="en-US" sz="12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eventhub.proto</a:t>
            </a:r>
            <a:endParaRPr sz="1200" i="1">
              <a:latin typeface="MonoLisa"/>
              <a:ea typeface="MonoLisa"/>
              <a:cs typeface="MonoLisa"/>
            </a:endParaRPr>
          </a:p>
          <a:p>
            <a:pPr>
              <a:defRPr/>
            </a:pPr>
            <a:endParaRPr sz="1200"/>
          </a:p>
        </p:txBody>
      </p:sp>
      <p:sp>
        <p:nvSpPr>
          <p:cNvPr id="1153451688" name=""/>
          <p:cNvSpPr/>
          <p:nvPr/>
        </p:nvSpPr>
        <p:spPr bwMode="auto">
          <a:xfrm flipH="0" flipV="0">
            <a:off x="7026864" y="5311153"/>
            <a:ext cx="3234789" cy="494852"/>
          </a:xfrm>
          <a:prstGeom prst="flowChartAlternateProcess">
            <a:avLst/>
          </a:prstGeom>
          <a:solidFill>
            <a:schemeClr val="accent1">
              <a:alpha val="499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587737" name="Text Placeholder 2"/>
          <p:cNvSpPr>
            <a:spLocks noGrp="1"/>
          </p:cNvSpPr>
          <p:nvPr/>
        </p:nvSpPr>
        <p:spPr bwMode="auto">
          <a:xfrm flipH="0" flipV="0">
            <a:off x="6891936" y="5348237"/>
            <a:ext cx="3457571" cy="420683"/>
          </a:xfr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buFont typeface="Wingdings"/>
              <a:buNone/>
              <a:defRPr sz="1800" b="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/>
              <a:t>Asynchronous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128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34128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27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51927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61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19619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45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045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45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5345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587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" dur="500"/>
                                        <p:tgtEl>
                                          <p:spTgt spid="1738587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395502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BAF8D5D-F0A1-8897-2E9F-B7F58CC82652}" type="datetime3">
              <a:rPr lang="en-US"/>
              <a:t/>
            </a:fld>
            <a:endParaRPr lang="en-US"/>
          </a:p>
        </p:txBody>
      </p:sp>
      <p:sp>
        <p:nvSpPr>
          <p:cNvPr id="16938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49B18AA-E720-88E2-0CD3-1A82802870D1}" type="slidenum">
              <a:rPr lang="en-US"/>
              <a:t/>
            </a:fld>
            <a:endParaRPr lang="en-US"/>
          </a:p>
        </p:txBody>
      </p:sp>
      <p:sp>
        <p:nvSpPr>
          <p:cNvPr id="2122275937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334963" y="260349"/>
            <a:ext cx="1859824" cy="576261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1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1222934236" name=""/>
          <p:cNvSpPr txBox="1"/>
          <p:nvPr/>
        </p:nvSpPr>
        <p:spPr bwMode="auto">
          <a:xfrm flipH="0" flipV="0">
            <a:off x="5509662" y="6306787"/>
            <a:ext cx="137077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u="sng">
                <a:hlinkClick r:id="rId3" tooltip="bench_qtgrpcclient"/>
              </a:rPr>
              <a:t>Reference</a:t>
            </a:r>
            <a:endParaRPr/>
          </a:p>
        </p:txBody>
      </p:sp>
      <p:pic>
        <p:nvPicPr>
          <p:cNvPr id="169450134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95051" y="1602283"/>
            <a:ext cx="5919415" cy="3539898"/>
          </a:xfrm>
          <a:prstGeom prst="rect">
            <a:avLst/>
          </a:prstGeom>
          <a:ln w="57150">
            <a:solidFill>
              <a:schemeClr val="accent2">
                <a:lumMod val="50196"/>
                <a:lumOff val="49804"/>
              </a:schemeClr>
            </a:solidFill>
            <a:prstDash val="solid"/>
          </a:ln>
        </p:spPr>
      </p:pic>
      <p:pic>
        <p:nvPicPr>
          <p:cNvPr id="118581510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29663" y="1602283"/>
            <a:ext cx="5966335" cy="3544574"/>
          </a:xfrm>
          <a:prstGeom prst="rect">
            <a:avLst/>
          </a:prstGeom>
          <a:ln w="57150">
            <a:solidFill>
              <a:schemeClr val="accent1">
                <a:lumMod val="74901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0328840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AAE7655-792B-A878-C615-67039205CCB6}" type="datetime3">
              <a:rPr lang="en-US"/>
              <a:t/>
            </a:fld>
            <a:endParaRPr lang="en-US"/>
          </a:p>
        </p:txBody>
      </p:sp>
      <p:sp>
        <p:nvSpPr>
          <p:cNvPr id="130904488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97EA36C-66E7-D768-D61F-CA595139071D}" type="slidenum">
              <a:rPr lang="en-US"/>
              <a:t/>
            </a:fld>
            <a:endParaRPr lang="en-US"/>
          </a:p>
        </p:txBody>
      </p:sp>
      <p:sp>
        <p:nvSpPr>
          <p:cNvPr id="556006367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334963" y="260349"/>
            <a:ext cx="1859824" cy="576261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1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523713717" name=""/>
          <p:cNvSpPr txBox="1"/>
          <p:nvPr/>
        </p:nvSpPr>
        <p:spPr bwMode="auto">
          <a:xfrm flipH="0" flipV="0">
            <a:off x="5509662" y="6306787"/>
            <a:ext cx="137077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u="sng">
                <a:hlinkClick r:id="rId3" tooltip="bench_qtgrpcclient"/>
              </a:rPr>
              <a:t>Reference</a:t>
            </a:r>
            <a:endParaRPr/>
          </a:p>
        </p:txBody>
      </p:sp>
      <p:pic>
        <p:nvPicPr>
          <p:cNvPr id="7912955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195051" y="1198389"/>
            <a:ext cx="5869254" cy="4440410"/>
          </a:xfrm>
          <a:prstGeom prst="rect">
            <a:avLst/>
          </a:prstGeom>
          <a:ln w="57150">
            <a:solidFill>
              <a:schemeClr val="accent2">
                <a:lumMod val="50196"/>
                <a:lumOff val="49804"/>
              </a:schemeClr>
            </a:solidFill>
            <a:prstDash val="solid"/>
          </a:ln>
        </p:spPr>
      </p:pic>
      <p:pic>
        <p:nvPicPr>
          <p:cNvPr id="141589281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00800" y="1198389"/>
            <a:ext cx="5876582" cy="4440410"/>
          </a:xfrm>
          <a:prstGeom prst="rect">
            <a:avLst/>
          </a:prstGeom>
          <a:ln w="57150">
            <a:solidFill>
              <a:schemeClr val="accent1">
                <a:lumMod val="74901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865638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B9859E3-EF7D-6B2A-9628-A498AD735FEF}" type="datetime3">
              <a:rPr lang="en-US"/>
              <a:t/>
            </a:fld>
            <a:endParaRPr lang="en-US"/>
          </a:p>
        </p:txBody>
      </p:sp>
      <p:sp>
        <p:nvSpPr>
          <p:cNvPr id="147210428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A419645-A787-3B6D-65DC-32A2F9FA4A09}" type="slidenum">
              <a:rPr lang="en-US"/>
              <a:t/>
            </a:fld>
            <a:endParaRPr lang="en-US"/>
          </a:p>
        </p:txBody>
      </p:sp>
      <p:sp>
        <p:nvSpPr>
          <p:cNvPr id="1133728014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334963" y="260349"/>
            <a:ext cx="1859824" cy="576261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1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1120387633" name=""/>
          <p:cNvSpPr txBox="1"/>
          <p:nvPr/>
        </p:nvSpPr>
        <p:spPr bwMode="auto">
          <a:xfrm flipH="0" flipV="0">
            <a:off x="5509662" y="6306787"/>
            <a:ext cx="1370776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u="sng">
                <a:hlinkClick r:id="rId3" tooltip="bench_qtgrpcclient"/>
              </a:rPr>
              <a:t>Reference</a:t>
            </a:r>
            <a:endParaRPr/>
          </a:p>
        </p:txBody>
      </p:sp>
      <p:pic>
        <p:nvPicPr>
          <p:cNvPr id="9621321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56201" y="1550619"/>
            <a:ext cx="5876602" cy="4175861"/>
          </a:xfrm>
          <a:prstGeom prst="rect">
            <a:avLst/>
          </a:prstGeom>
          <a:ln w="57150">
            <a:solidFill>
              <a:schemeClr val="accent1">
                <a:lumMod val="74901"/>
              </a:schemeClr>
            </a:solidFill>
            <a:prstDash val="solid"/>
          </a:ln>
        </p:spPr>
      </p:pic>
      <p:pic>
        <p:nvPicPr>
          <p:cNvPr id="25196835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195051" y="1550619"/>
            <a:ext cx="5796993" cy="4175861"/>
          </a:xfrm>
          <a:prstGeom prst="rect">
            <a:avLst/>
          </a:prstGeom>
          <a:ln w="57150">
            <a:solidFill>
              <a:schemeClr val="accent2">
                <a:lumMod val="50196"/>
                <a:lumOff val="49804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1731715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38FA6F6-7C3D-B21A-6654-FFD675ACC2CC}" type="datetime3">
              <a:rPr lang="en-US"/>
              <a:t/>
            </a:fld>
            <a:endParaRPr lang="en-US"/>
          </a:p>
        </p:txBody>
      </p:sp>
      <p:sp>
        <p:nvSpPr>
          <p:cNvPr id="947441004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8A058B3-AA4C-1B2D-3434-0F966BB10D10}" type="slidenum">
              <a:rPr lang="en-US"/>
              <a:t/>
            </a:fld>
            <a:endParaRPr lang="en-US"/>
          </a:p>
        </p:txBody>
      </p:sp>
      <p:sp>
        <p:nvSpPr>
          <p:cNvPr id="1176277726" name="Title 9"/>
          <p:cNvSpPr>
            <a:spLocks noGrp="1"/>
          </p:cNvSpPr>
          <p:nvPr/>
        </p:nvSpPr>
        <p:spPr bwMode="auto">
          <a:xfrm>
            <a:off x="334963" y="260349"/>
            <a:ext cx="11522073" cy="576261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5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1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Grpc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1364495565" name="Title 9"/>
          <p:cNvSpPr>
            <a:spLocks noGrp="1"/>
          </p:cNvSpPr>
          <p:nvPr/>
        </p:nvSpPr>
        <p:spPr bwMode="auto">
          <a:xfrm flipH="0" flipV="0">
            <a:off x="2131830" y="3097450"/>
            <a:ext cx="1591035" cy="668097"/>
          </a:xfrm>
        </p:spPr>
        <p:txBody>
          <a:bodyPr vertOverflow="overflow" horzOverflow="overflow" vert="horz" wrap="square" lIns="0" tIns="0" rIns="0" bIns="0" numCol="1" spcCol="0" rtlCol="0" fromWordArt="0" anchor="ctr" anchorCtr="0" forceAA="0" upright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5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0" i="0" u="none" strike="noStrike" cap="none" spc="0">
                <a:solidFill>
                  <a:schemeClr val="bg1">
                    <a:lumMod val="50000"/>
                  </a:schemeClr>
                </a:solidFill>
                <a:latin typeface="Titillium Web"/>
                <a:ea typeface="Arial"/>
                <a:cs typeface="Arial"/>
              </a:rPr>
              <a:t>DEMO</a:t>
            </a:r>
            <a:endParaRPr sz="40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873072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599725" y="425090"/>
            <a:ext cx="5087768" cy="601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0005241" name="Picture 1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62115367" name="TextBox 3"/>
          <p:cNvSpPr txBox="1"/>
          <p:nvPr/>
        </p:nvSpPr>
        <p:spPr bwMode="auto">
          <a:xfrm>
            <a:off x="892683" y="1009015"/>
            <a:ext cx="2670809" cy="934718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>
              <a:lnSpc>
                <a:spcPts val="2019"/>
              </a:lnSpc>
              <a:defRPr/>
            </a:pPr>
            <a:r>
              <a:rPr lang="en-US" sz="1600" spc="99">
                <a:solidFill>
                  <a:schemeClr val="bg1"/>
                </a:solidFill>
              </a:rPr>
              <a:t>DENNIS OBERST</a:t>
            </a:r>
            <a:endParaRPr lang="en-US" sz="1600" spc="99">
              <a:solidFill>
                <a:schemeClr val="bg1"/>
              </a:solidFill>
            </a:endParaRPr>
          </a:p>
          <a:p>
            <a:pPr>
              <a:lnSpc>
                <a:spcPts val="2019"/>
              </a:lnSpc>
              <a:defRPr/>
            </a:pPr>
            <a:endParaRPr/>
          </a:p>
        </p:txBody>
      </p:sp>
      <p:pic>
        <p:nvPicPr>
          <p:cNvPr id="84159872" name="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 flipH="0" flipV="0">
            <a:off x="1699211" y="1701836"/>
            <a:ext cx="183317" cy="183317"/>
          </a:xfrm>
          <a:prstGeom prst="rect">
            <a:avLst/>
          </a:prstGeom>
        </p:spPr>
      </p:pic>
      <p:pic>
        <p:nvPicPr>
          <p:cNvPr id="1258127638" name="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 flipH="0" flipV="0">
            <a:off x="2304622" y="1677273"/>
            <a:ext cx="207880" cy="207880"/>
          </a:xfrm>
          <a:prstGeom prst="rect">
            <a:avLst/>
          </a:prstGeom>
        </p:spPr>
      </p:pic>
      <p:pic>
        <p:nvPicPr>
          <p:cNvPr id="348193238" name="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 bwMode="auto">
          <a:xfrm flipH="0" flipV="0">
            <a:off x="1016066" y="1677273"/>
            <a:ext cx="232443" cy="232443"/>
          </a:xfrm>
          <a:prstGeom prst="rect">
            <a:avLst/>
          </a:prstGeom>
        </p:spPr>
      </p:pic>
      <p:sp>
        <p:nvSpPr>
          <p:cNvPr id="1896205762" name=""/>
          <p:cNvSpPr txBox="1"/>
          <p:nvPr/>
        </p:nvSpPr>
        <p:spPr bwMode="auto">
          <a:xfrm flipH="0" flipV="0">
            <a:off x="1248508" y="2799101"/>
            <a:ext cx="2000994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>
                <a:solidFill>
                  <a:schemeClr val="accent3"/>
                </a:solidFill>
              </a:rPr>
              <a:t>dennis.oberst@qt.io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588772230" name=""/>
          <p:cNvSpPr txBox="1"/>
          <p:nvPr/>
        </p:nvSpPr>
        <p:spPr bwMode="auto">
          <a:xfrm flipH="0" flipV="0">
            <a:off x="1882527" y="2384223"/>
            <a:ext cx="2379127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>
                <a:solidFill>
                  <a:schemeClr val="accent3"/>
                </a:solidFill>
              </a:rPr>
              <a:t>github.com/deeedob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128139069" name=""/>
          <p:cNvSpPr txBox="1"/>
          <p:nvPr/>
        </p:nvSpPr>
        <p:spPr bwMode="auto">
          <a:xfrm flipH="0" flipV="0">
            <a:off x="2512501" y="1993059"/>
            <a:ext cx="274592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>
                <a:solidFill>
                  <a:schemeClr val="accent3"/>
                </a:solidFill>
              </a:rPr>
              <a:t>linkedin.com/in/deeedob</a:t>
            </a:r>
            <a:endParaRPr sz="1600">
              <a:solidFill>
                <a:schemeClr val="accent3"/>
              </a:solidFill>
            </a:endParaRPr>
          </a:p>
        </p:txBody>
      </p:sp>
      <p:cxnSp>
        <p:nvCxnSpPr>
          <p:cNvPr id="0" name=""/>
          <p:cNvCxnSpPr>
            <a:endCxn id="1896205762" idx="1"/>
          </p:cNvCxnSpPr>
          <p:nvPr/>
        </p:nvCxnSpPr>
        <p:spPr bwMode="auto">
          <a:xfrm rot="5399976" flipH="0" flipV="1">
            <a:off x="695168" y="2413581"/>
            <a:ext cx="990483" cy="116195"/>
          </a:xfrm>
          <a:prstGeom prst="bentConnector2">
            <a:avLst/>
          </a:prstGeom>
          <a:solidFill>
            <a:schemeClr val="accent1"/>
          </a:solidFill>
          <a:ln w="38099" cap="flat" cmpd="sng" algn="ctr">
            <a:solidFill>
              <a:schemeClr val="accent3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4744606" name=""/>
          <p:cNvCxnSpPr>
            <a:endCxn id="588772230" idx="1"/>
          </p:cNvCxnSpPr>
          <p:nvPr/>
        </p:nvCxnSpPr>
        <p:spPr bwMode="auto">
          <a:xfrm rot="5399976" flipH="0" flipV="1">
            <a:off x="1532543" y="2202058"/>
            <a:ext cx="608310" cy="91658"/>
          </a:xfrm>
          <a:prstGeom prst="bentConnector2">
            <a:avLst/>
          </a:prstGeom>
          <a:solidFill>
            <a:schemeClr val="accent1"/>
          </a:solidFill>
          <a:ln w="38099" cap="flat" cmpd="sng" algn="ctr">
            <a:solidFill>
              <a:schemeClr val="accent3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39258314" name=""/>
          <p:cNvCxnSpPr>
            <a:endCxn id="128139069" idx="1"/>
          </p:cNvCxnSpPr>
          <p:nvPr/>
        </p:nvCxnSpPr>
        <p:spPr bwMode="auto">
          <a:xfrm rot="5399976" flipH="0" flipV="1">
            <a:off x="2351958" y="2000336"/>
            <a:ext cx="217146" cy="103939"/>
          </a:xfrm>
          <a:prstGeom prst="bentConnector2">
            <a:avLst/>
          </a:prstGeom>
          <a:solidFill>
            <a:schemeClr val="accent1"/>
          </a:solidFill>
          <a:ln w="38099" cap="flat" cmpd="sng" algn="ctr">
            <a:solidFill>
              <a:schemeClr val="accent3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56115009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7805526" y="649274"/>
            <a:ext cx="3745593" cy="3745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fast" p14:dur="100" advClick="1">
        <p:fade thruBlk="0"/>
      </p:transition>
    </mc:Choice>
    <mc:Fallback>
      <p:transition spd="fast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3048215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2749F74-F7FD-FCC1-DBD3-3140D20BABF5}" type="datetime3">
              <a:rPr lang="en-US"/>
              <a:t/>
            </a:fld>
            <a:endParaRPr lang="en-US"/>
          </a:p>
        </p:txBody>
      </p:sp>
      <p:sp>
        <p:nvSpPr>
          <p:cNvPr id="168011153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29BDB0-5B4D-7B91-20CD-EBC368454F33}" type="slidenum">
              <a:rPr lang="en-US"/>
              <a:t/>
            </a:fld>
            <a:endParaRPr lang="en-US"/>
          </a:p>
        </p:txBody>
      </p:sp>
      <p:sp>
        <p:nvSpPr>
          <p:cNvPr id="1671350111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Protobuf</a:t>
            </a:r>
            <a:endParaRPr/>
          </a:p>
        </p:txBody>
      </p:sp>
      <p:sp>
        <p:nvSpPr>
          <p:cNvPr id="90710929" name="Content Placeholder 5"/>
          <p:cNvSpPr>
            <a:spLocks noGrp="1"/>
          </p:cNvSpPr>
          <p:nvPr/>
        </p:nvSpPr>
        <p:spPr bwMode="auto">
          <a:xfrm rot="0" flipH="0" flipV="0">
            <a:off x="2982214" y="2783386"/>
            <a:ext cx="5595567" cy="919162"/>
          </a:xfrm>
          <a:prstGeom prst="flowChartAlternateProcess">
            <a:avLst/>
          </a:prstGeom>
          <a:noFill/>
          <a:ln w="28575">
            <a:solidFill>
              <a:schemeClr val="accent4"/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ctr" anchorCtr="0" forceAA="0" upright="0" compatLnSpc="0">
            <a:normAutofit/>
          </a:bodyPr>
          <a:lstStyle>
            <a:lvl1pPr marL="182561" indent="-182561" algn="l" defTabSz="914400">
              <a:lnSpc>
                <a:spcPct val="100000"/>
              </a:lnSpc>
              <a:spcBef>
                <a:spcPts val="598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61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8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1" indent="-184148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3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6" indent="-174623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61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8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3" indent="-182561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./event_proto</a:t>
            </a:r>
            <a:endParaRPr lang="fi-FI" sz="1400" b="0" i="1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buFont typeface="Wingdings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JSON :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{"type":"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USER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","name":"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User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.json"}</a:t>
            </a:r>
            <a:endParaRPr lang="fi-FI" sz="1400" b="0" i="0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buFont typeface="Wingdings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PROTO: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\x08\x0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2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\x12\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x09Sys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.</a:t>
            </a: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proto</a:t>
            </a:r>
            <a:endParaRPr sz="1400">
              <a:solidFill>
                <a:schemeClr val="tx1"/>
              </a:solidFill>
              <a:latin typeface="MonoLisa"/>
              <a:cs typeface="MonoLisa"/>
            </a:endParaRPr>
          </a:p>
        </p:txBody>
      </p:sp>
      <p:sp>
        <p:nvSpPr>
          <p:cNvPr id="803261045" name="Content Placeholder 5"/>
          <p:cNvSpPr>
            <a:spLocks noGrp="1"/>
          </p:cNvSpPr>
          <p:nvPr/>
        </p:nvSpPr>
        <p:spPr bwMode="auto">
          <a:xfrm rot="0" flipH="0" flipV="0">
            <a:off x="2982214" y="1150642"/>
            <a:ext cx="5595567" cy="1301749"/>
          </a:xfrm>
          <a:prstGeom prst="flowChartAlternateProcess">
            <a:avLst/>
          </a:prstGeom>
          <a:noFill/>
          <a:ln w="28575">
            <a:solidFill>
              <a:schemeClr val="accent4"/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ctr" anchorCtr="0" forceAA="0" upright="0" compatLnSpc="0">
            <a:normAutofit/>
          </a:bodyPr>
          <a:lstStyle>
            <a:lvl1pPr marL="182561" indent="-182561" algn="l" defTabSz="914400">
              <a:lnSpc>
                <a:spcPct val="100000"/>
              </a:lnSpc>
              <a:spcBef>
                <a:spcPts val="598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61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8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1" indent="-184148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3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6" indent="-174623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61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8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3" indent="-182561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protoc —cpp_out=. event.proto</a:t>
            </a:r>
            <a:endParaRPr sz="1400" i="1">
              <a:latin typeface="MonoLisa"/>
              <a:cs typeface="MonoLisa"/>
            </a:endParaRPr>
          </a:p>
          <a:p>
            <a:pPr marL="0" indent="0" algn="l">
              <a:buFont typeface="Wingdings"/>
              <a:buNone/>
              <a:defRPr/>
            </a:pP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g++ main.cpp event.pb.cc –o event_proto \</a:t>
            </a:r>
            <a:endParaRPr sz="1400" b="0" i="1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 algn="l">
              <a:buFont typeface="Wingdings"/>
              <a:buNone/>
              <a:defRPr/>
            </a:pP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400" b="0" i="1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$(pkg-config --libs protobuf)</a:t>
            </a:r>
            <a:endParaRPr sz="1400" i="1">
              <a:latin typeface="MonoLisa"/>
              <a:cs typeface="MonoLisa"/>
            </a:endParaRPr>
          </a:p>
        </p:txBody>
      </p:sp>
      <p:sp>
        <p:nvSpPr>
          <p:cNvPr id="786083909" name="Content Placeholder 5"/>
          <p:cNvSpPr>
            <a:spLocks noGrp="1"/>
          </p:cNvSpPr>
          <p:nvPr/>
        </p:nvSpPr>
        <p:spPr bwMode="auto">
          <a:xfrm rot="0" flipH="0" flipV="0">
            <a:off x="8743251" y="2783386"/>
            <a:ext cx="1673328" cy="919162"/>
          </a:xfrm>
          <a:prstGeom prst="flowChartAlternateProcess">
            <a:avLst/>
          </a:prstGeom>
          <a:noFill/>
          <a:ln w="28575">
            <a:solidFill>
              <a:schemeClr val="accent4"/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ctr" anchorCtr="0" forceAA="0" upright="0" compatLnSpc="0">
            <a:normAutofit/>
          </a:bodyPr>
          <a:lstStyle>
            <a:lvl1pPr marL="182561" indent="-182561" algn="l" defTabSz="914400">
              <a:lnSpc>
                <a:spcPct val="100000"/>
              </a:lnSpc>
              <a:spcBef>
                <a:spcPts val="598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61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8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1" indent="-184148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3" algn="l" defTabSz="914400">
              <a:lnSpc>
                <a:spcPct val="100000"/>
              </a:lnSpc>
              <a:spcBef>
                <a:spcPts val="598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6" indent="-174623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61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8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3" indent="-182561" algn="l" defTabSz="914400">
              <a:lnSpc>
                <a:spcPct val="90000"/>
              </a:lnSpc>
              <a:spcBef>
                <a:spcPts val="498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Bytes used</a:t>
            </a:r>
            <a:endParaRPr sz="1400" b="0" i="0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buFont typeface="Wingdings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34</a:t>
            </a:r>
            <a:endParaRPr sz="1400" b="0" i="0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  <a:p>
            <a:pPr marL="0" indent="0" algn="l">
              <a:buFont typeface="Wingdings"/>
              <a:buNone/>
              <a:defRPr/>
            </a:pPr>
            <a:r>
              <a:rPr lang="en-US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13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fi-FI" sz="1400" b="0" i="0" u="none" strike="noStrike" cap="none" spc="0">
                <a:solidFill>
                  <a:schemeClr val="tx1"/>
                </a:solidFill>
                <a:latin typeface="MonoLisa"/>
                <a:ea typeface="MonoLisa"/>
                <a:cs typeface="MonoLisa"/>
              </a:rPr>
              <a:t>     </a:t>
            </a:r>
            <a:endParaRPr lang="fi-FI" sz="1400" b="0" i="0" u="none" strike="noStrike" cap="none" spc="0">
              <a:solidFill>
                <a:schemeClr val="tx1"/>
              </a:solidFill>
              <a:latin typeface="MonoLisa"/>
              <a:ea typeface="MonoLisa"/>
              <a:cs typeface="MonoLisa"/>
            </a:endParaRPr>
          </a:p>
        </p:txBody>
      </p:sp>
      <p:sp>
        <p:nvSpPr>
          <p:cNvPr id="1937598496" name=""/>
          <p:cNvSpPr/>
          <p:nvPr/>
        </p:nvSpPr>
        <p:spPr bwMode="auto">
          <a:xfrm rot="5399976" flipH="0" flipV="0">
            <a:off x="4389344" y="3999136"/>
            <a:ext cx="917215" cy="23744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accent3">
                  <a:lumMod val="50000"/>
                </a:schemeClr>
              </a:solidFill>
              <a:highlight>
                <a:srgbClr val="800080"/>
              </a:highlight>
            </a:endParaRPr>
          </a:p>
        </p:txBody>
      </p:sp>
      <p:sp>
        <p:nvSpPr>
          <p:cNvPr id="1553158169" name=""/>
          <p:cNvSpPr/>
          <p:nvPr/>
        </p:nvSpPr>
        <p:spPr bwMode="auto">
          <a:xfrm rot="5399976" flipH="0" flipV="0">
            <a:off x="5039559" y="3849911"/>
            <a:ext cx="618765" cy="23744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339011592" name=""/>
          <p:cNvSpPr/>
          <p:nvPr/>
        </p:nvSpPr>
        <p:spPr bwMode="auto">
          <a:xfrm rot="5399976" flipH="0" flipV="0">
            <a:off x="5630792" y="3689735"/>
            <a:ext cx="298412" cy="23744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410952280" name=""/>
          <p:cNvSpPr txBox="1"/>
          <p:nvPr/>
        </p:nvSpPr>
        <p:spPr bwMode="auto">
          <a:xfrm flipH="0" flipV="0">
            <a:off x="5898722" y="3753921"/>
            <a:ext cx="766468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>
                <a:solidFill>
                  <a:schemeClr val="accent3">
                    <a:lumMod val="50000"/>
                  </a:schemeClr>
                </a:solidFill>
              </a:rPr>
              <a:t>9 bytes</a:t>
            </a:r>
            <a:endParaRPr sz="14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76772111" name=""/>
          <p:cNvSpPr txBox="1"/>
          <p:nvPr/>
        </p:nvSpPr>
        <p:spPr bwMode="auto">
          <a:xfrm flipH="0" flipV="0">
            <a:off x="5467665" y="4059081"/>
            <a:ext cx="1868548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>
                <a:solidFill>
                  <a:schemeClr val="accent3">
                    <a:lumMod val="50000"/>
                  </a:schemeClr>
                </a:solidFill>
              </a:rPr>
              <a:t>Field 2 (</a:t>
            </a:r>
            <a:r>
              <a:rPr lang="en-US" sz="1400" b="1">
                <a:solidFill>
                  <a:schemeClr val="accent3">
                    <a:lumMod val="50000"/>
                  </a:schemeClr>
                </a:solidFill>
              </a:rPr>
              <a:t>name</a:t>
            </a:r>
            <a:r>
              <a:rPr lang="en-US" sz="1400">
                <a:solidFill>
                  <a:schemeClr val="accent3">
                    <a:lumMod val="50000"/>
                  </a:schemeClr>
                </a:solidFill>
              </a:rPr>
              <a:t>): LEN</a:t>
            </a:r>
            <a:endParaRPr sz="14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02155911" name=""/>
          <p:cNvSpPr txBox="1"/>
          <p:nvPr/>
        </p:nvSpPr>
        <p:spPr bwMode="auto">
          <a:xfrm flipH="0" flipV="0">
            <a:off x="4966675" y="4364241"/>
            <a:ext cx="1524358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>
                <a:solidFill>
                  <a:schemeClr val="accent5">
                    <a:lumMod val="50000"/>
                  </a:schemeClr>
                </a:solidFill>
              </a:rPr>
              <a:t>SYSTEM</a:t>
            </a:r>
            <a:endParaRPr sz="14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74924860" name=""/>
          <p:cNvSpPr txBox="1"/>
          <p:nvPr/>
        </p:nvSpPr>
        <p:spPr bwMode="auto">
          <a:xfrm flipH="0" flipV="0">
            <a:off x="4521350" y="4669400"/>
            <a:ext cx="205610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>
                <a:solidFill>
                  <a:schemeClr val="accent5">
                    <a:lumMod val="50000"/>
                  </a:schemeClr>
                </a:solidFill>
              </a:rPr>
              <a:t>Field 1 (</a:t>
            </a:r>
            <a:r>
              <a:rPr lang="en-US" sz="1400" b="1">
                <a:solidFill>
                  <a:schemeClr val="accent5">
                    <a:lumMod val="50000"/>
                  </a:schemeClr>
                </a:solidFill>
              </a:rPr>
              <a:t>type</a:t>
            </a:r>
            <a:r>
              <a:rPr lang="en-US" sz="1400">
                <a:solidFill>
                  <a:schemeClr val="accent5">
                    <a:lumMod val="50000"/>
                  </a:schemeClr>
                </a:solidFill>
              </a:rPr>
              <a:t>): VARINT</a:t>
            </a:r>
            <a:endParaRPr sz="14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50776752" name=""/>
          <p:cNvSpPr/>
          <p:nvPr/>
        </p:nvSpPr>
        <p:spPr bwMode="auto">
          <a:xfrm rot="5399942" flipH="0" flipV="0">
            <a:off x="3794822" y="4148342"/>
            <a:ext cx="1215626" cy="23744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accent3">
                  <a:lumMod val="50000"/>
                </a:schemeClr>
              </a:solidFill>
              <a:highlight>
                <a:srgbClr val="80008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26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326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1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0710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08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8608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77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5077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92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7492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59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3759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15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0215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15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5315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77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87677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1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3901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5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" dur="500"/>
                                        <p:tgtEl>
                                          <p:spTgt spid="41095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1514300780" name=""/>
          <p:cNvGraphicFramePr>
            <a:graphicFrameLocks xmlns:a="http://schemas.openxmlformats.org/drawingml/2006/main"/>
          </p:cNvGraphicFramePr>
          <p:nvPr/>
        </p:nvGraphicFramePr>
        <p:xfrm>
          <a:off x="334963" y="1062301"/>
          <a:ext cx="5598060" cy="4177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70012925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1378302-C227-3825-B943-CD449DF48FB7}" type="datetime3">
              <a:rPr lang="en-US"/>
              <a:t/>
            </a:fld>
            <a:endParaRPr lang="en-US"/>
          </a:p>
        </p:txBody>
      </p:sp>
      <p:sp>
        <p:nvSpPr>
          <p:cNvPr id="1227976435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EDE4785-70BD-CF1A-108D-1A1DED8B6920}" type="slidenum">
              <a:rPr lang="en-US"/>
              <a:t/>
            </a:fld>
            <a:endParaRPr lang="en-US"/>
          </a:p>
        </p:txBody>
      </p:sp>
      <p:sp>
        <p:nvSpPr>
          <p:cNvPr id="686297324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Protobuf</a:t>
            </a:r>
            <a:endParaRPr/>
          </a:p>
        </p:txBody>
      </p:sp>
      <p:graphicFrame>
        <p:nvGraphicFramePr>
          <p:cNvPr id="1434922267" name=""/>
          <p:cNvGraphicFramePr>
            <a:graphicFrameLocks xmlns:a="http://schemas.openxmlformats.org/drawingml/2006/main"/>
          </p:cNvGraphicFramePr>
          <p:nvPr/>
        </p:nvGraphicFramePr>
        <p:xfrm>
          <a:off x="6258975" y="1062301"/>
          <a:ext cx="5598062" cy="4177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97326645" name=""/>
          <p:cNvSpPr txBox="1"/>
          <p:nvPr/>
        </p:nvSpPr>
        <p:spPr bwMode="auto">
          <a:xfrm flipH="0" flipV="0">
            <a:off x="5488887" y="6306786"/>
            <a:ext cx="1330655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u="sng">
                <a:hlinkClick r:id="rId5" tooltip="https://flatbuffers.dev/benchmarks/"/>
              </a:rPr>
              <a:t>Reference</a:t>
            </a:r>
            <a:endParaRPr/>
          </a:p>
        </p:txBody>
      </p:sp>
      <p:sp>
        <p:nvSpPr>
          <p:cNvPr id="444912507" name=""/>
          <p:cNvSpPr/>
          <p:nvPr/>
        </p:nvSpPr>
        <p:spPr bwMode="auto">
          <a:xfrm flipH="0" flipV="0">
            <a:off x="1251374" y="2518171"/>
            <a:ext cx="761999" cy="416718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7606580" name=""/>
          <p:cNvSpPr/>
          <p:nvPr/>
        </p:nvSpPr>
        <p:spPr bwMode="auto">
          <a:xfrm flipH="0" flipV="0">
            <a:off x="1251374" y="2285999"/>
            <a:ext cx="1377524" cy="64889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39395077" name=""/>
          <p:cNvSpPr txBox="1"/>
          <p:nvPr/>
        </p:nvSpPr>
        <p:spPr bwMode="auto">
          <a:xfrm flipH="0" flipV="0">
            <a:off x="1718394" y="2891745"/>
            <a:ext cx="479849" cy="259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1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 2x</a:t>
            </a:r>
            <a:endParaRPr sz="11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9255139" name=""/>
          <p:cNvSpPr txBox="1"/>
          <p:nvPr/>
        </p:nvSpPr>
        <p:spPr bwMode="auto">
          <a:xfrm flipH="0" flipV="0">
            <a:off x="2197522" y="2891745"/>
            <a:ext cx="559472" cy="259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~0.7x</a:t>
            </a:r>
            <a:endParaRPr sz="11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72141329" name=""/>
          <p:cNvSpPr/>
          <p:nvPr/>
        </p:nvSpPr>
        <p:spPr bwMode="auto">
          <a:xfrm flipH="0" flipV="0">
            <a:off x="3851698" y="2610444"/>
            <a:ext cx="771281" cy="324444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856539922" name=""/>
          <p:cNvSpPr txBox="1"/>
          <p:nvPr/>
        </p:nvSpPr>
        <p:spPr bwMode="auto">
          <a:xfrm flipH="0" flipV="0">
            <a:off x="4280618" y="2934890"/>
            <a:ext cx="582646" cy="244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  3.5x</a:t>
            </a:r>
            <a:endParaRPr sz="10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8802667" name=""/>
          <p:cNvSpPr/>
          <p:nvPr/>
        </p:nvSpPr>
        <p:spPr bwMode="auto">
          <a:xfrm flipH="0" flipV="0">
            <a:off x="3851698" y="2285999"/>
            <a:ext cx="1377524" cy="648889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117348718" name=""/>
          <p:cNvSpPr txBox="1"/>
          <p:nvPr/>
        </p:nvSpPr>
        <p:spPr bwMode="auto">
          <a:xfrm flipH="0" flipV="0">
            <a:off x="8178641" y="2956460"/>
            <a:ext cx="563072" cy="259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~5x</a:t>
            </a:r>
            <a:endParaRPr sz="11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8188727" name=""/>
          <p:cNvSpPr/>
          <p:nvPr/>
        </p:nvSpPr>
        <p:spPr bwMode="auto">
          <a:xfrm flipH="0" flipV="0">
            <a:off x="7220689" y="2610444"/>
            <a:ext cx="695323" cy="324444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368239398" name=""/>
          <p:cNvSpPr txBox="1"/>
          <p:nvPr/>
        </p:nvSpPr>
        <p:spPr bwMode="auto">
          <a:xfrm flipH="0" flipV="0">
            <a:off x="7614369" y="2956460"/>
            <a:ext cx="480928" cy="259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1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6.5x</a:t>
            </a:r>
            <a:endParaRPr sz="11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78600675" name=""/>
          <p:cNvSpPr/>
          <p:nvPr/>
        </p:nvSpPr>
        <p:spPr bwMode="auto">
          <a:xfrm flipH="0" flipV="0">
            <a:off x="7220689" y="2285999"/>
            <a:ext cx="1311966" cy="648889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810435710" name=""/>
          <p:cNvSpPr txBox="1"/>
          <p:nvPr/>
        </p:nvSpPr>
        <p:spPr bwMode="auto">
          <a:xfrm flipH="0" flipV="0">
            <a:off x="4863265" y="2919650"/>
            <a:ext cx="564871" cy="259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~1.5x</a:t>
            </a:r>
            <a:endParaRPr sz="11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9621194" name=""/>
          <p:cNvSpPr/>
          <p:nvPr/>
        </p:nvSpPr>
        <p:spPr bwMode="auto">
          <a:xfrm flipH="0" flipV="0">
            <a:off x="9782812" y="2610444"/>
            <a:ext cx="690562" cy="30920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56065890" name=""/>
          <p:cNvSpPr txBox="1"/>
          <p:nvPr/>
        </p:nvSpPr>
        <p:spPr bwMode="auto">
          <a:xfrm flipH="0" flipV="0">
            <a:off x="10189679" y="2927270"/>
            <a:ext cx="567390" cy="259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~2x</a:t>
            </a:r>
            <a:endParaRPr sz="11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31979434" name=""/>
          <p:cNvSpPr/>
          <p:nvPr/>
        </p:nvSpPr>
        <p:spPr bwMode="auto">
          <a:xfrm flipH="0" flipV="0">
            <a:off x="9782812" y="2285999"/>
            <a:ext cx="1333499" cy="631447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338312964" name=""/>
          <p:cNvSpPr txBox="1"/>
          <p:nvPr/>
        </p:nvSpPr>
        <p:spPr bwMode="auto">
          <a:xfrm flipH="0" flipV="0">
            <a:off x="10713024" y="2917447"/>
            <a:ext cx="567750" cy="259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~2x</a:t>
            </a:r>
            <a:endParaRPr sz="11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30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32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9732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91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9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60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25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14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53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80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2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23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60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3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0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1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5815124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AF399-B25D-72E8-0204-B82690ECD8F3}" type="datetime3">
              <a:rPr lang="en-US"/>
              <a:t/>
            </a:fld>
            <a:endParaRPr lang="en-US"/>
          </a:p>
        </p:txBody>
      </p:sp>
      <p:sp>
        <p:nvSpPr>
          <p:cNvPr id="42339101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81D8F83-8DCA-B69E-42F4-2FB8A74A1335}" type="slidenum">
              <a:rPr lang="en-US"/>
              <a:t/>
            </a:fld>
            <a:endParaRPr lang="en-US"/>
          </a:p>
        </p:txBody>
      </p:sp>
      <p:sp>
        <p:nvSpPr>
          <p:cNvPr id="1933456162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Protobuf</a:t>
            </a:r>
            <a:endParaRPr/>
          </a:p>
        </p:txBody>
      </p:sp>
      <p:sp>
        <p:nvSpPr>
          <p:cNvPr id="1269441383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384029" y="1412872"/>
            <a:ext cx="5473003" cy="1605621"/>
          </a:xfrm>
        </p:spPr>
        <p:txBody>
          <a:bodyPr/>
          <a:lstStyle/>
          <a:p>
            <a:pPr marL="305908" marR="0" indent="-305908" algn="l" defTabSz="914400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Font typeface="Arial"/>
              <a:buBlip>
                <a:blip r:embed="rId3"/>
              </a:buBlip>
              <a:defRPr/>
            </a:pPr>
            <a:r>
              <a:rPr lang="en-US" strike="noStrike" cap="none" spc="0"/>
              <a:t>Dependency on schema definition</a:t>
            </a:r>
            <a:endParaRPr strike="noStrike" cap="none" spc="0"/>
          </a:p>
          <a:p>
            <a:pPr marL="305908" marR="0" indent="-305908" algn="l" defTabSz="914400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Font typeface="Arial"/>
              <a:buBlip>
                <a:blip r:embed="rId3"/>
              </a:buBlip>
              <a:defRPr/>
            </a:pPr>
            <a:r>
              <a:rPr lang="en-US" strike="noStrike" cap="none" spc="0"/>
              <a:t>Not human-readable</a:t>
            </a:r>
            <a:endParaRPr strike="noStrike" cap="none" spc="0"/>
          </a:p>
          <a:p>
            <a:pPr marL="305908" marR="0" indent="-305908" algn="l" defTabSz="914400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Font typeface="Arial"/>
              <a:buBlip>
                <a:blip r:embed="rId3"/>
              </a:buBlip>
              <a:defRPr/>
            </a:pPr>
            <a:r>
              <a:rPr lang="en-US" strike="noStrike" cap="none" spc="0"/>
              <a:t>Integration complexity</a:t>
            </a:r>
            <a:endParaRPr lang="en-US"/>
          </a:p>
        </p:txBody>
      </p:sp>
      <p:sp>
        <p:nvSpPr>
          <p:cNvPr id="1739540489" name="Text Placeholder 2"/>
          <p:cNvSpPr>
            <a:spLocks noGrp="1"/>
          </p:cNvSpPr>
          <p:nvPr>
            <p:ph type="body" idx="13" hasCustomPrompt="1"/>
          </p:nvPr>
        </p:nvSpPr>
        <p:spPr bwMode="auto">
          <a:xfrm>
            <a:off x="334962" y="836613"/>
            <a:ext cx="11522073" cy="50415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b="0" cap="none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2104315688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334963" y="2853681"/>
            <a:ext cx="5473000" cy="1720160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357186" lvl="1" indent="0">
              <a:buClrTx/>
              <a:buFont typeface="Arial"/>
              <a:buNone/>
              <a:defRPr/>
            </a:pPr>
            <a:endParaRPr lang="en-US"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0" indent="0">
              <a:buFont typeface="Arial"/>
              <a:buNone/>
              <a:defRPr/>
            </a:pPr>
            <a:r>
              <a:rPr lang="en-US" sz="2000">
                <a:latin typeface="Titillium Web"/>
                <a:ea typeface="Titillium Web"/>
                <a:cs typeface="Titillium Web"/>
              </a:rPr>
              <a:t>2.  Code Generation</a:t>
            </a:r>
            <a:endParaRPr sz="2000">
              <a:latin typeface="Titillium Web"/>
              <a:cs typeface="Titillium Web"/>
            </a:endParaRPr>
          </a:p>
          <a:p>
            <a:pPr marL="663094" marR="0" lvl="1" indent="-305907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strike="noStrike" cap="none" spc="0">
                <a:latin typeface="Titillium Web"/>
                <a:ea typeface="Titillium Web"/>
                <a:cs typeface="Titillium Web"/>
              </a:rPr>
              <a:t>Optimized for each target language</a:t>
            </a:r>
            <a:endParaRPr sz="2000" strike="noStrike" cap="none" spc="0">
              <a:latin typeface="Titillium Web"/>
              <a:cs typeface="Titillium Web"/>
            </a:endParaRPr>
          </a:p>
          <a:p>
            <a:pPr marL="663094" marR="0" lvl="1" indent="-305907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strike="noStrike" cap="none" spc="0">
                <a:latin typeface="Titillium Web"/>
                <a:ea typeface="Titillium Web"/>
                <a:cs typeface="Titillium Web"/>
              </a:rPr>
              <a:t>Extensible Plugin Ecosystem</a:t>
            </a:r>
            <a:endParaRPr sz="2000" strike="noStrike" cap="none" spc="0">
              <a:latin typeface="Titillium Web"/>
              <a:cs typeface="Titillium Web"/>
            </a:endParaRPr>
          </a:p>
        </p:txBody>
      </p:sp>
      <p:sp>
        <p:nvSpPr>
          <p:cNvPr id="2104405434" name="Content Placeholder 3"/>
          <p:cNvSpPr>
            <a:spLocks noGrp="1"/>
          </p:cNvSpPr>
          <p:nvPr/>
        </p:nvSpPr>
        <p:spPr bwMode="auto">
          <a:xfrm flipH="0" flipV="0">
            <a:off x="334961" y="1412874"/>
            <a:ext cx="5473000" cy="1715906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182562" indent="-182562" algn="l" defTabSz="914400">
              <a:lnSpc>
                <a:spcPct val="100000"/>
              </a:lnSpc>
              <a:spcBef>
                <a:spcPts val="599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9" indent="-182562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2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3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7" indent="-174623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9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4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  <a:defRPr/>
            </a:pPr>
            <a:endParaRPr/>
          </a:p>
        </p:txBody>
      </p:sp>
      <p:sp>
        <p:nvSpPr>
          <p:cNvPr id="147987673" name="Content Placeholder 3"/>
          <p:cNvSpPr>
            <a:spLocks noGrp="1"/>
          </p:cNvSpPr>
          <p:nvPr/>
        </p:nvSpPr>
        <p:spPr bwMode="auto">
          <a:xfrm flipH="0" flipV="0">
            <a:off x="334963" y="1412874"/>
            <a:ext cx="5473000" cy="1550458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182562" indent="-182562" algn="l" defTabSz="914400">
              <a:lnSpc>
                <a:spcPct val="100000"/>
              </a:lnSpc>
              <a:spcBef>
                <a:spcPts val="599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9" indent="-182562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2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3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7" indent="-174623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9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4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906" indent="-305906">
              <a:buFont typeface="Arial"/>
              <a:buAutoNum type="arabicPeriod"/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Schema-Driven API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marL="663093" marR="0" lvl="1" indent="-305906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Language-Independent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663093" marR="0" lvl="1" indent="-305906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ClrTx/>
              <a:buFont typeface="Wingdings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Strongly typed definitions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marL="663094" marR="0" lvl="1" indent="-305907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Safe evolution &amp; versioning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</p:txBody>
      </p:sp>
      <p:sp>
        <p:nvSpPr>
          <p:cNvPr id="253768336" name="Content Placeholder 3"/>
          <p:cNvSpPr>
            <a:spLocks noGrp="1"/>
          </p:cNvSpPr>
          <p:nvPr/>
        </p:nvSpPr>
        <p:spPr bwMode="auto">
          <a:xfrm flipH="0" flipV="0">
            <a:off x="334961" y="4364146"/>
            <a:ext cx="5473000" cy="1705468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182562" indent="-182562" algn="l" defTabSz="914400">
              <a:lnSpc>
                <a:spcPct val="100000"/>
              </a:lnSpc>
              <a:spcBef>
                <a:spcPts val="599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9" indent="-182562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2" indent="-184149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3" algn="l" defTabSz="914400">
              <a:lnSpc>
                <a:spcPct val="100000"/>
              </a:lnSpc>
              <a:spcBef>
                <a:spcPts val="599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7" indent="-174623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9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4" indent="-182562" algn="l" defTabSz="914400">
              <a:lnSpc>
                <a:spcPct val="90000"/>
              </a:lnSpc>
              <a:spcBef>
                <a:spcPts val="499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6" lvl="1" indent="0">
              <a:buClrTx/>
              <a:buFont typeface="Arial"/>
              <a:buNone/>
              <a:defRPr/>
            </a:pPr>
            <a:endParaRPr sz="2000">
              <a:latin typeface="Titillium Web"/>
              <a:cs typeface="Titillium Web"/>
            </a:endParaRPr>
          </a:p>
          <a:p>
            <a:pPr marL="0" indent="0">
              <a:buFont typeface="Arial"/>
              <a:buNone/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3.  Performance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marL="663094" marR="0" lvl="1" indent="-305907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Fast serialization &amp; deserialization</a:t>
            </a:r>
            <a:endParaRPr strike="noStrike" cap="none" spc="0"/>
          </a:p>
          <a:p>
            <a:pPr marL="663094" marR="0" lvl="1" indent="-305907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Font typeface="Arial"/>
              <a:buBlip>
                <a:blip r:embed="rId4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Compact binary format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8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4798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31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104315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768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53768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44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688805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3B1F1E2-D52C-0255-CDFA-4FFC272F646B}" type="datetime3">
              <a:rPr lang="en-US"/>
              <a:t/>
            </a:fld>
            <a:endParaRPr lang="en-US"/>
          </a:p>
        </p:txBody>
      </p:sp>
      <p:sp>
        <p:nvSpPr>
          <p:cNvPr id="213834210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122E747-7C30-EA01-2216-70C04DDBAC34}" type="slidenum">
              <a:rPr lang="en-US"/>
              <a:t/>
            </a:fld>
            <a:endParaRPr lang="en-US"/>
          </a:p>
        </p:txBody>
      </p:sp>
      <p:sp>
        <p:nvSpPr>
          <p:cNvPr id="1595190655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3401785" y="3517446"/>
            <a:ext cx="2387160" cy="519339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1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1886096156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334963" y="4581127"/>
            <a:ext cx="5184970" cy="1440259"/>
          </a:xfrm>
        </p:spPr>
        <p:txBody>
          <a:bodyPr anchor="b" anchorCtr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pic>
        <p:nvPicPr>
          <p:cNvPr id="286978668" name="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2188915">
            <a:off x="2063434" y="2063604"/>
            <a:ext cx="1428750" cy="1428750"/>
          </a:xfrm>
          <a:prstGeom prst="rect">
            <a:avLst/>
          </a:prstGeom>
        </p:spPr>
      </p:pic>
      <p:sp>
        <p:nvSpPr>
          <p:cNvPr id="406604185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483053" y="1412874"/>
            <a:ext cx="2387160" cy="519339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endParaRPr sz="4000"/>
          </a:p>
          <a:p>
            <a:pPr>
              <a:defRPr/>
            </a:pPr>
            <a:endParaRPr/>
          </a:p>
        </p:txBody>
      </p:sp>
      <p:pic>
        <p:nvPicPr>
          <p:cNvPr id="75741213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6331972" y="636175"/>
            <a:ext cx="5525065" cy="5078184"/>
          </a:xfrm>
          <a:prstGeom prst="rect">
            <a:avLst/>
          </a:prstGeom>
        </p:spPr>
      </p:pic>
      <p:pic>
        <p:nvPicPr>
          <p:cNvPr id="255037682" name="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 flipH="0" flipV="0">
            <a:off x="10532331" y="3048698"/>
            <a:ext cx="1036574" cy="7606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8307525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492A8EA-9AE3-8FF0-FAB9-B21D10179FE8}" type="datetime3">
              <a:rPr lang="en-US"/>
              <a:t/>
            </a:fld>
            <a:endParaRPr lang="en-US"/>
          </a:p>
        </p:txBody>
      </p:sp>
      <p:sp>
        <p:nvSpPr>
          <p:cNvPr id="224304837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413A199-E27B-3513-8B17-313C105A0137}" type="slidenum">
              <a:rPr lang="en-US"/>
              <a:t/>
            </a:fld>
            <a:endParaRPr lang="en-US"/>
          </a:p>
        </p:txBody>
      </p:sp>
      <p:sp>
        <p:nvSpPr>
          <p:cNvPr id="1657641121" name="Title 9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5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18410000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334962" y="1412872"/>
            <a:ext cx="5473001" cy="4608513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305907" indent="-305907">
              <a:buFont typeface="Arial"/>
              <a:buAutoNum type="arabicPeriod"/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Schema-Driven API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marL="663094" marR="0" lvl="1" indent="-305907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Language-Independent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663094" marR="0" lvl="1" indent="-305907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Tx/>
              <a:buFont typeface="Wingdings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Strongly typed definitions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marL="663095" marR="0" lvl="1" indent="-305908" algn="l" defTabSz="914400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Safe evolution &amp; versioning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lvl="1">
              <a:buClrTx/>
              <a:buFont typeface="Arial"/>
              <a:buChar char="•"/>
              <a:defRPr/>
            </a:pPr>
            <a:endParaRPr lang="en-US" sz="2000" b="0" i="0" u="none" strike="noStrike" cap="none" spc="0">
              <a:solidFill>
                <a:schemeClr val="tx1"/>
              </a:solidFill>
              <a:latin typeface="Titillium Web"/>
              <a:ea typeface="Titillium Web"/>
              <a:cs typeface="Titillium Web"/>
            </a:endParaRPr>
          </a:p>
          <a:p>
            <a:pPr marL="305907" indent="-305907">
              <a:buFont typeface="Arial"/>
              <a:buAutoNum type="arabicPeriod"/>
              <a:defRPr/>
            </a:pPr>
            <a:r>
              <a:rPr lang="en-US" sz="2000">
                <a:latin typeface="Titillium Web"/>
                <a:ea typeface="Titillium Web"/>
                <a:cs typeface="Titillium Web"/>
              </a:rPr>
              <a:t>Code Generation</a:t>
            </a:r>
            <a:endParaRPr sz="2000">
              <a:latin typeface="Titillium Web"/>
              <a:cs typeface="Titillium Web"/>
            </a:endParaRPr>
          </a:p>
          <a:p>
            <a:pPr marL="663095" marR="0" lvl="1" indent="-305908" algn="l" defTabSz="914400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Optimized for each target language</a:t>
            </a:r>
            <a:endParaRPr sz="2000" strike="noStrike" cap="none" spc="0">
              <a:latin typeface="Titillium Web"/>
              <a:cs typeface="Titillium Web"/>
            </a:endParaRPr>
          </a:p>
          <a:p>
            <a:pPr marL="663095" marR="0" lvl="1" indent="-305908" algn="l" defTabSz="914400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Extensible Plugin Ecosystem</a:t>
            </a:r>
            <a:endParaRPr sz="2000" strike="noStrike" cap="none" spc="0">
              <a:latin typeface="Titillium Web"/>
              <a:cs typeface="Titillium Web"/>
            </a:endParaRPr>
          </a:p>
          <a:p>
            <a:pPr lvl="1">
              <a:buClrTx/>
              <a:buFont typeface="Arial"/>
              <a:buChar char="•"/>
              <a:defRPr/>
            </a:pPr>
            <a:endParaRPr sz="2000">
              <a:latin typeface="Titillium Web"/>
              <a:cs typeface="Titillium Web"/>
            </a:endParaRPr>
          </a:p>
          <a:p>
            <a:pPr marL="305906" indent="-305906">
              <a:buFont typeface="Arial"/>
              <a:buAutoNum type="arabicPeriod"/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Performance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  <a:p>
            <a:pPr marL="663095" marR="0" lvl="1" indent="-305908" algn="l" defTabSz="914400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Fast serialization &amp; deserialization</a:t>
            </a:r>
            <a:endParaRPr strike="noStrike" cap="none" spc="0"/>
          </a:p>
          <a:p>
            <a:pPr marL="663095" marR="0" lvl="1" indent="-305908" algn="l" defTabSz="914400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Tx/>
              <a:buFont typeface="Arial"/>
              <a:buBlip>
                <a:blip r:embed="rId3"/>
              </a:buBlip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Titillium Web"/>
                <a:ea typeface="Titillium Web"/>
                <a:cs typeface="Titillium Web"/>
              </a:rPr>
              <a:t>Compact binary format</a:t>
            </a:r>
            <a:endParaRPr sz="2000" b="0" i="0" u="none" strike="noStrike" cap="none" spc="0">
              <a:solidFill>
                <a:schemeClr val="tx1"/>
              </a:solidFill>
              <a:latin typeface="Titillium Web"/>
              <a:cs typeface="Titillium Web"/>
            </a:endParaRPr>
          </a:p>
        </p:txBody>
      </p:sp>
      <p:sp>
        <p:nvSpPr>
          <p:cNvPr id="773889215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382674" y="1412874"/>
            <a:ext cx="5273354" cy="327807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305908" marR="0" indent="-305908" algn="l" defTabSz="91440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Font typeface="Arial"/>
              <a:buBlip>
                <a:blip r:embed="rId4"/>
              </a:buBlip>
              <a:defRPr/>
            </a:pPr>
            <a:r>
              <a:rPr lang="en-US" strike="noStrike" cap="none" spc="0"/>
              <a:t>Proto Messages as native Qt C++ types</a:t>
            </a:r>
            <a:endParaRPr strike="noStrike" cap="none" spc="0"/>
          </a:p>
        </p:txBody>
      </p:sp>
      <p:cxnSp>
        <p:nvCxnSpPr>
          <p:cNvPr id="0" name=""/>
          <p:cNvCxnSpPr/>
          <p:nvPr/>
        </p:nvCxnSpPr>
        <p:spPr bwMode="auto">
          <a:xfrm flipH="0" flipV="0">
            <a:off x="5857013" y="1412874"/>
            <a:ext cx="0" cy="4608513"/>
          </a:xfrm>
          <a:prstGeom prst="line">
            <a:avLst/>
          </a:prstGeom>
          <a:solidFill>
            <a:schemeClr val="accent1"/>
          </a:solidFill>
          <a:ln w="38099" cap="flat" cmpd="sng" algn="ctr">
            <a:solidFill>
              <a:schemeClr val="accent5">
                <a:lumMod val="74901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4680670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710482" y="1786530"/>
            <a:ext cx="3880476" cy="300391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305908" marR="0" indent="-305908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Font typeface="Arial"/>
              <a:buBlip>
                <a:blip r:embed="rId4"/>
              </a:buBlip>
              <a:defRPr/>
            </a:pPr>
            <a:r>
              <a:rPr lang="en-US" strike="noStrike" cap="none" spc="0"/>
              <a:t>Meta-object system compatible</a:t>
            </a:r>
            <a:endParaRPr strike="noStrike" cap="none" spc="0"/>
          </a:p>
        </p:txBody>
      </p:sp>
      <p:sp>
        <p:nvSpPr>
          <p:cNvPr id="1354339749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710482" y="2148844"/>
            <a:ext cx="4777458" cy="300390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305908" marR="0" indent="-305908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Font typeface="Arial"/>
              <a:buBlip>
                <a:blip r:embed="rId4"/>
              </a:buBlip>
              <a:defRPr/>
            </a:pPr>
            <a:r>
              <a:rPr lang="en-US" strike="noStrike" cap="none" spc="0"/>
              <a:t>Easy use in models, views and signals</a:t>
            </a:r>
            <a:endParaRPr strike="noStrike" cap="none" spc="0"/>
          </a:p>
        </p:txBody>
      </p:sp>
      <p:sp>
        <p:nvSpPr>
          <p:cNvPr id="1777079071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361026" y="2990477"/>
            <a:ext cx="4977502" cy="327807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305908" marR="0" indent="-305908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Font typeface="Arial"/>
              <a:buBlip>
                <a:blip r:embed="rId4"/>
              </a:buBlip>
              <a:defRPr/>
            </a:pPr>
            <a:r>
              <a:rPr lang="en-US" strike="noStrike" cap="none" spc="0"/>
              <a:t>Proto Messages as native Qt QML types</a:t>
            </a:r>
            <a:endParaRPr strike="noStrike" cap="none" spc="0"/>
          </a:p>
        </p:txBody>
      </p:sp>
      <p:sp>
        <p:nvSpPr>
          <p:cNvPr id="488055632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361027" y="3389321"/>
            <a:ext cx="4579390" cy="327808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305908" marR="0" indent="-305908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Font typeface="Arial"/>
              <a:buBlip>
                <a:blip r:embed="rId4"/>
              </a:buBlip>
              <a:defRPr/>
            </a:pPr>
            <a:r>
              <a:rPr lang="en-US" strike="noStrike" cap="none" spc="0"/>
              <a:t>Integrated tooling &amp; build system</a:t>
            </a:r>
            <a:endParaRPr strike="noStrike" cap="none" spc="0"/>
          </a:p>
        </p:txBody>
      </p:sp>
      <p:sp>
        <p:nvSpPr>
          <p:cNvPr id="848270243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361027" y="3779074"/>
            <a:ext cx="5057235" cy="327808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305908" marR="0" indent="-305908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Font typeface="Arial"/>
              <a:buBlip>
                <a:blip r:embed="rId4"/>
              </a:buBlip>
              <a:defRPr/>
            </a:pPr>
            <a:r>
              <a:rPr lang="en-US" strike="noStrike" cap="none" spc="0"/>
              <a:t>Smooth conversion of QtGui &amp; QtCore types</a:t>
            </a:r>
            <a:endParaRPr strike="noStrike" cap="none" spc="0"/>
          </a:p>
        </p:txBody>
      </p:sp>
      <p:sp>
        <p:nvSpPr>
          <p:cNvPr id="268255239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710483" y="2515518"/>
            <a:ext cx="4560834" cy="300391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marL="305908" marR="0" indent="-305908" algn="l" defTabSz="914400">
              <a:lnSpc>
                <a:spcPct val="100000"/>
              </a:lnSpc>
              <a:spcBef>
                <a:spcPts val="597"/>
              </a:spcBef>
              <a:spcAft>
                <a:spcPts val="0"/>
              </a:spcAft>
              <a:buFont typeface="Arial"/>
              <a:buBlip>
                <a:blip r:embed="rId4"/>
              </a:buBlip>
              <a:defRPr/>
            </a:pPr>
            <a:r>
              <a:rPr lang="en-US" strike="noStrike" cap="none" spc="0"/>
              <a:t>Uses familiar Qt types</a:t>
            </a:r>
            <a:endParaRPr strike="noStrike" cap="none" spc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10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88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773889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68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33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5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07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05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27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118945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71507BB-B73B-7F45-72CC-566830BE9F75}" type="datetime3">
              <a:rPr lang="en-US"/>
              <a:t/>
            </a:fld>
            <a:endParaRPr lang="en-US"/>
          </a:p>
        </p:txBody>
      </p:sp>
      <p:sp>
        <p:nvSpPr>
          <p:cNvPr id="1622073838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F9EE970-04F6-2E78-1AAE-1BE27D895ADE}" type="slidenum">
              <a:rPr lang="en-US"/>
              <a:t/>
            </a:fld>
            <a:endParaRPr lang="en-US"/>
          </a:p>
        </p:txBody>
      </p:sp>
      <p:sp>
        <p:nvSpPr>
          <p:cNvPr id="91603633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334963" y="260349"/>
            <a:ext cx="5019309" cy="576261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 fontScale="90000" lnSpcReduction="2000"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endParaRPr sz="4000"/>
          </a:p>
          <a:p>
            <a:pPr>
              <a:defRPr/>
            </a:pPr>
            <a:endParaRPr/>
          </a:p>
        </p:txBody>
      </p:sp>
      <p:sp>
        <p:nvSpPr>
          <p:cNvPr id="260122367" name="Content Placeholder 5"/>
          <p:cNvSpPr>
            <a:spLocks noGrp="1"/>
          </p:cNvSpPr>
          <p:nvPr/>
        </p:nvSpPr>
        <p:spPr bwMode="auto">
          <a:xfrm rot="0" flipH="0" flipV="0">
            <a:off x="398173" y="836610"/>
            <a:ext cx="4956100" cy="5544714"/>
          </a:xfrm>
          <a:prstGeom prst="flowChartAlternateProcess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182559" indent="-182559" algn="l" defTabSz="914400">
              <a:lnSpc>
                <a:spcPct val="100000"/>
              </a:lnSpc>
              <a:spcBef>
                <a:spcPts val="597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9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7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10" indent="-184147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22" algn="l" defTabSz="914400">
              <a:lnSpc>
                <a:spcPct val="100000"/>
              </a:lnSpc>
              <a:spcBef>
                <a:spcPts val="597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5" indent="-174622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9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7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2" indent="-182559" algn="l" defTabSz="914400">
              <a:lnSpc>
                <a:spcPct val="90000"/>
              </a:lnSpc>
              <a:spcBef>
                <a:spcPts val="497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#include </a:t>
            </a:r>
            <a:r>
              <a:rPr lang="en-US" sz="1100" b="0" i="0" u="none" strike="noStrike" cap="none" spc="0">
                <a:solidFill>
                  <a:schemeClr val="accent5">
                    <a:lumMod val="50000"/>
                  </a:schemeClr>
                </a:solidFill>
                <a:latin typeface="MonoLisa"/>
                <a:ea typeface="MonoLisa"/>
                <a:cs typeface="MonoLisa"/>
              </a:rPr>
              <a:t>"event.pb.h"</a:t>
            </a:r>
            <a:endParaRPr sz="1100" b="0" i="0" u="none">
              <a:solidFill>
                <a:schemeClr val="accent5">
                  <a:lumMod val="50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ts val="1413"/>
              </a:lnSpc>
              <a:spcBef>
                <a:spcPts val="1438"/>
              </a:spcBef>
              <a:spcAft>
                <a:spcPts val="1438"/>
              </a:spcAft>
              <a:buFont typeface="Wingdings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...</a:t>
            </a:r>
            <a:endParaRPr lang="en-US"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int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100" b="0" i="0" u="none">
                <a:solidFill>
                  <a:srgbClr val="795DA3"/>
                </a:solidFill>
                <a:latin typeface="MonoLisa"/>
                <a:ea typeface="MonoLisa"/>
                <a:cs typeface="MonoLisa"/>
              </a:rPr>
              <a:t>main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1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int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argc, </a:t>
            </a:r>
            <a:r>
              <a:rPr sz="1100" b="0" i="0" u="none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char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*argv[])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                            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e1;                 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e1.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set_type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(Event::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USER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e1.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set_name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User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.json"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Event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e2;                 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e2.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set_type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(Event::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SYSTEM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e2.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set_name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Sys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.proto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std::string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e1Serialized;</a:t>
            </a:r>
            <a:endParaRPr lang="en-US" sz="1100" b="0" i="0" u="none" strike="noStrike" cap="none" spc="0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google::protobuf::util::MessageToJsonString(</a:t>
            </a:r>
            <a:endParaRPr lang="en-US" sz="1100" b="0" i="0" u="none" strike="noStrike" cap="none" spc="0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e1, &amp;e1Serialized);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endParaRPr lang="en-US" sz="1100" b="0" i="0" u="none" strike="noStrike" cap="none" spc="0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printSerialized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"JSON : "</a:t>
            </a:r>
            <a:endParaRPr sz="1100" b="0" i="0" u="none">
              <a:solidFill>
                <a:srgbClr val="12734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+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e1Serialized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printSerialized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"PROTO: "</a:t>
            </a:r>
            <a:r>
              <a:rPr sz="1100" b="0" i="0" u="none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+ e2.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SerializeAsString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()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endParaRPr sz="1100"/>
          </a:p>
        </p:txBody>
      </p:sp>
      <p:sp>
        <p:nvSpPr>
          <p:cNvPr id="1112887078" name="Content Placeholder 5"/>
          <p:cNvSpPr>
            <a:spLocks noGrp="1"/>
          </p:cNvSpPr>
          <p:nvPr/>
        </p:nvSpPr>
        <p:spPr bwMode="auto">
          <a:xfrm rot="0" flipH="0" flipV="0">
            <a:off x="5742348" y="836610"/>
            <a:ext cx="4165601" cy="5544713"/>
          </a:xfrm>
          <a:prstGeom prst="flowChartAlternateProcess">
            <a:avLst/>
          </a:prstGeom>
          <a:noFill/>
          <a:ln w="28575">
            <a:solidFill>
              <a:schemeClr val="accent5">
                <a:lumMod val="74901"/>
              </a:schemeClr>
            </a:solidFill>
            <a:prstDash val="solid"/>
          </a:ln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>
            <a:lvl1pPr marL="182556" indent="-182556" algn="l" defTabSz="914400">
              <a:lnSpc>
                <a:spcPct val="100000"/>
              </a:lnSpc>
              <a:spcBef>
                <a:spcPts val="594"/>
              </a:spcBef>
              <a:buFont typeface="Wingdings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48" indent="-182556" algn="l" defTabSz="914400">
              <a:lnSpc>
                <a:spcPct val="100000"/>
              </a:lnSpc>
              <a:spcBef>
                <a:spcPts val="594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8524" indent="-184144" algn="l" defTabSz="914400">
              <a:lnSpc>
                <a:spcPct val="100000"/>
              </a:lnSpc>
              <a:spcBef>
                <a:spcPts val="594"/>
              </a:spcBef>
              <a:buClrTx/>
              <a:buFont typeface="Wingdings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5707" indent="-184144" algn="l" defTabSz="914400">
              <a:lnSpc>
                <a:spcPct val="100000"/>
              </a:lnSpc>
              <a:spcBef>
                <a:spcPts val="594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899" indent="-174619" algn="l" defTabSz="914400">
              <a:lnSpc>
                <a:spcPct val="100000"/>
              </a:lnSpc>
              <a:spcBef>
                <a:spcPts val="594"/>
              </a:spcBef>
              <a:buClrTx/>
              <a:buFont typeface="Wingdings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70082" indent="-174619" algn="l" defTabSz="914400">
              <a:lnSpc>
                <a:spcPct val="90000"/>
              </a:lnSpc>
              <a:spcBef>
                <a:spcPts val="494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5212" indent="-182556" algn="l" defTabSz="914400">
              <a:lnSpc>
                <a:spcPct val="90000"/>
              </a:lnSpc>
              <a:spcBef>
                <a:spcPts val="494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3988" indent="-184144" algn="l" defTabSz="914400">
              <a:lnSpc>
                <a:spcPct val="90000"/>
              </a:lnSpc>
              <a:spcBef>
                <a:spcPts val="494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1171" indent="-182556" algn="l" defTabSz="914400">
              <a:lnSpc>
                <a:spcPct val="90000"/>
              </a:lnSpc>
              <a:spcBef>
                <a:spcPts val="494"/>
              </a:spcBef>
              <a:buClrTx/>
              <a:buFont typeface="Wingdings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#include </a:t>
            </a:r>
            <a:r>
              <a:rPr lang="en-US" sz="1100" b="0" i="0" u="none" strike="noStrike" cap="none" spc="0">
                <a:solidFill>
                  <a:schemeClr val="accent5">
                    <a:lumMod val="50000"/>
                  </a:schemeClr>
                </a:solidFill>
                <a:latin typeface="MonoLisa"/>
                <a:ea typeface="MonoLisa"/>
                <a:cs typeface="MonoLisa"/>
              </a:rPr>
              <a:t>"event.qpb.h"</a:t>
            </a:r>
            <a:endParaRPr sz="1100" b="0" i="0" u="none">
              <a:solidFill>
                <a:schemeClr val="accent5">
                  <a:lumMod val="50000"/>
                </a:schemeClr>
              </a:solidFill>
              <a:latin typeface="MonoLisa"/>
              <a:ea typeface="MonoLisa"/>
              <a:cs typeface="MonoLisa"/>
            </a:endParaRPr>
          </a:p>
          <a:p>
            <a:pPr marL="0" indent="0">
              <a:lnSpc>
                <a:spcPts val="1410"/>
              </a:lnSpc>
              <a:spcBef>
                <a:spcPts val="1435"/>
              </a:spcBef>
              <a:spcAft>
                <a:spcPts val="1435"/>
              </a:spcAft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...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int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100" b="0" i="0" u="none" strike="noStrike" cap="none" spc="0">
                <a:solidFill>
                  <a:srgbClr val="6A5EAB"/>
                </a:solidFill>
                <a:latin typeface="MonoLisa"/>
                <a:ea typeface="MonoLisa"/>
                <a:cs typeface="MonoLisa"/>
              </a:rPr>
              <a:t>main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fi-FI" sz="11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int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argc, </a:t>
            </a:r>
            <a:r>
              <a:rPr lang="fi-FI" sz="1100" b="0" i="0" u="none" strike="noStrike" cap="none" spc="0">
                <a:solidFill>
                  <a:srgbClr val="A71D5D"/>
                </a:solidFill>
                <a:latin typeface="MonoLisa"/>
                <a:ea typeface="MonoLisa"/>
                <a:cs typeface="MonoLisa"/>
              </a:rPr>
              <a:t>char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*argv[])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{                             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1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Event</a:t>
            </a:r>
            <a:r>
              <a:rPr lang="fi-FI" sz="11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e1;                 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e1.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T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ype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(Event::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Type::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USER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e1.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N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ame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User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.json"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1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Event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e2;                 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e2.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T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ype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(Event::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Type::SYSTEM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e2.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set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N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ame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en-US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Sys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.proto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endParaRPr lang="fi-FI" sz="1100" b="0" i="0" u="none" strike="noStrike" cap="none" spc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QProtobufSerializer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protoSer;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en-US" sz="1100" b="0" i="0" u="none" strike="noStrike" cap="none" spc="0">
                <a:solidFill>
                  <a:srgbClr val="AD2C68"/>
                </a:solidFill>
                <a:latin typeface="MonoLisa"/>
                <a:ea typeface="MonoLisa"/>
                <a:cs typeface="MonoLisa"/>
              </a:rPr>
              <a:t>QProtobufJsonSerializer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jsonSer;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</a:t>
            </a:r>
            <a:endParaRPr lang="fi-FI" sz="1100" b="0" i="0" u="none" strike="noStrike" cap="none" spc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printSerialized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"JSON : "</a:t>
            </a:r>
            <a:endParaRPr sz="1100" b="0" i="0" u="none">
              <a:solidFill>
                <a:srgbClr val="DF5000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+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e1.serialize(&amp;jsonSer)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printSerialized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(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"PROTO: "</a:t>
            </a:r>
            <a:r>
              <a:rPr lang="fi-FI" sz="1100" b="0" i="0" u="none" strike="noStrike" cap="none" spc="0">
                <a:solidFill>
                  <a:srgbClr val="127343"/>
                </a:solidFill>
                <a:latin typeface="MonoLisa"/>
                <a:ea typeface="MonoLisa"/>
                <a:cs typeface="MonoLisa"/>
              </a:rPr>
              <a:t> 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</a:t>
            </a:r>
            <a:endParaRPr sz="1100">
              <a:latin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+ e2.</a:t>
            </a:r>
            <a:r>
              <a:rPr lang="en-US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serialize(&amp;protoSer)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);</a:t>
            </a:r>
            <a:endParaRPr sz="1100" b="0" i="0" u="none">
              <a:solidFill>
                <a:srgbClr val="333333"/>
              </a:solidFill>
              <a:latin typeface="MonoLisa"/>
              <a:ea typeface="MonoLisa"/>
              <a:cs typeface="MonoLisa"/>
            </a:endParaRPr>
          </a:p>
          <a:p>
            <a:pPr marL="0" indent="0">
              <a:buFont typeface="Wingdings"/>
              <a:buNone/>
              <a:defRPr/>
            </a:pP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}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          </a:t>
            </a:r>
            <a:r>
              <a:rPr lang="fi-FI" sz="1100" b="0" i="0" u="none" strike="noStrike" cap="none" spc="0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           </a:t>
            </a:r>
            <a:r>
              <a:rPr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</a:t>
            </a:r>
            <a:r>
              <a:rPr lang="en-US" sz="1100" b="0" i="0" u="none">
                <a:solidFill>
                  <a:srgbClr val="333333"/>
                </a:solidFill>
                <a:latin typeface="MonoLisa"/>
                <a:ea typeface="MonoLisa"/>
                <a:cs typeface="MonoLisa"/>
              </a:rPr>
              <a:t>   </a:t>
            </a:r>
            <a:endParaRPr sz="1100"/>
          </a:p>
        </p:txBody>
      </p:sp>
      <p:sp>
        <p:nvSpPr>
          <p:cNvPr id="510407816" name=""/>
          <p:cNvSpPr/>
          <p:nvPr/>
        </p:nvSpPr>
        <p:spPr bwMode="auto">
          <a:xfrm flipH="0" flipV="0">
            <a:off x="7987618" y="1064043"/>
            <a:ext cx="2137943" cy="170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2467000" name=""/>
          <p:cNvSpPr txBox="1"/>
          <p:nvPr/>
        </p:nvSpPr>
        <p:spPr bwMode="auto">
          <a:xfrm flipH="0" flipV="0">
            <a:off x="10175747" y="981267"/>
            <a:ext cx="1723460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/>
              <a:t>.qpb.h prefixed</a:t>
            </a:r>
            <a:endParaRPr sz="1600"/>
          </a:p>
        </p:txBody>
      </p:sp>
      <p:sp>
        <p:nvSpPr>
          <p:cNvPr id="4989537" name=""/>
          <p:cNvSpPr/>
          <p:nvPr/>
        </p:nvSpPr>
        <p:spPr bwMode="auto">
          <a:xfrm flipH="0" flipV="0">
            <a:off x="9039774" y="2501581"/>
            <a:ext cx="1085787" cy="170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1998346" name=""/>
          <p:cNvSpPr txBox="1"/>
          <p:nvPr/>
        </p:nvSpPr>
        <p:spPr bwMode="auto">
          <a:xfrm flipH="0" flipV="0">
            <a:off x="10175747" y="2434045"/>
            <a:ext cx="1420246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/>
              <a:t>camelCase</a:t>
            </a:r>
            <a:endParaRPr sz="1600"/>
          </a:p>
        </p:txBody>
      </p:sp>
      <p:sp>
        <p:nvSpPr>
          <p:cNvPr id="1298061543" name=""/>
          <p:cNvSpPr/>
          <p:nvPr/>
        </p:nvSpPr>
        <p:spPr bwMode="auto">
          <a:xfrm flipH="0" flipV="0">
            <a:off x="9227583" y="3465480"/>
            <a:ext cx="897978" cy="170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1518208" name=""/>
          <p:cNvSpPr txBox="1"/>
          <p:nvPr/>
        </p:nvSpPr>
        <p:spPr bwMode="auto">
          <a:xfrm flipH="0" flipV="0">
            <a:off x="10175747" y="3397944"/>
            <a:ext cx="1809111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/>
              <a:t>Scoped Enums</a:t>
            </a:r>
            <a:endParaRPr sz="1600"/>
          </a:p>
        </p:txBody>
      </p:sp>
      <p:sp>
        <p:nvSpPr>
          <p:cNvPr id="971705098" name=""/>
          <p:cNvSpPr/>
          <p:nvPr/>
        </p:nvSpPr>
        <p:spPr bwMode="auto">
          <a:xfrm flipH="0" flipV="0">
            <a:off x="9227583" y="4334900"/>
            <a:ext cx="897978" cy="1700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3043481" name=""/>
          <p:cNvSpPr txBox="1"/>
          <p:nvPr/>
        </p:nvSpPr>
        <p:spPr bwMode="auto">
          <a:xfrm flipH="0" flipV="0">
            <a:off x="10155998" y="4267364"/>
            <a:ext cx="2099542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600"/>
              <a:t>Separate </a:t>
            </a:r>
            <a:r>
              <a:rPr lang="en-US" sz="1600"/>
              <a:t>Serializer</a:t>
            </a:r>
            <a:endParaRPr lang="en-US"/>
          </a:p>
        </p:txBody>
      </p:sp>
      <p:sp>
        <p:nvSpPr>
          <p:cNvPr id="912218953" name="Title 9"/>
          <p:cNvSpPr>
            <a:spLocks noGrp="1"/>
          </p:cNvSpPr>
          <p:nvPr>
            <p:ph type="title"/>
          </p:nvPr>
        </p:nvSpPr>
        <p:spPr bwMode="auto">
          <a:xfrm flipH="0" flipV="0">
            <a:off x="5742347" y="260349"/>
            <a:ext cx="5019309" cy="576261"/>
          </a:xfrm>
        </p:spPr>
        <p:txBody>
          <a:bodyPr vertOverflow="overflow" horzOverflow="overflow" vert="horz" wrap="square" lIns="0" tIns="0" rIns="0" bIns="0" numCol="1" spcCol="0" rtlCol="0" fromWordArt="0" anchor="t" anchorCtr="0" forceAA="0" upright="0" compatLnSpc="0">
            <a:normAutofit/>
          </a:bodyPr>
          <a:lstStyle/>
          <a:p>
            <a:pPr algn="l">
              <a:defRPr/>
            </a:pPr>
            <a:r>
              <a:rPr lang="en-US" sz="4000" b="0" i="0" u="none" strike="noStrike" cap="none" spc="0">
                <a:solidFill>
                  <a:schemeClr val="accent5">
                    <a:lumMod val="75000"/>
                  </a:schemeClr>
                </a:solidFill>
                <a:latin typeface="Titillium Web"/>
                <a:ea typeface="Arial"/>
                <a:cs typeface="Arial"/>
              </a:rPr>
              <a:t>Qt</a:t>
            </a:r>
            <a:r>
              <a:rPr lang="en-US" sz="4000" b="0" i="0" u="none" strike="noStrike" cap="none" spc="0">
                <a:solidFill>
                  <a:schemeClr val="tx1"/>
                </a:solidFill>
                <a:latin typeface="Titillium Web"/>
                <a:ea typeface="Arial"/>
                <a:cs typeface="Arial"/>
              </a:rPr>
              <a:t>Protobuf</a:t>
            </a:r>
            <a:endParaRPr sz="4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40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46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998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06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51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0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04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Qt Group">
  <a:themeElements>
    <a:clrScheme name="QT Group 2023">
      <a:dk1>
        <a:srgbClr val="000000"/>
      </a:dk1>
      <a:lt1>
        <a:sysClr val="window" lastClr="FFFFFF"/>
      </a:lt1>
      <a:dk2>
        <a:srgbClr val="595959"/>
      </a:dk2>
      <a:lt2>
        <a:srgbClr val="F3F2F2"/>
      </a:lt2>
      <a:accent1>
        <a:srgbClr val="DBEB00"/>
      </a:accent1>
      <a:accent2>
        <a:srgbClr val="373F26"/>
      </a:accent2>
      <a:accent3>
        <a:srgbClr val="CDB0FF"/>
      </a:accent3>
      <a:accent4>
        <a:srgbClr val="27138B"/>
      </a:accent4>
      <a:accent5>
        <a:srgbClr val="2CDE85"/>
      </a:accent5>
      <a:accent6>
        <a:srgbClr val="00414A"/>
      </a:accent6>
      <a:hlink>
        <a:srgbClr val="373F26"/>
      </a:hlink>
      <a:folHlink>
        <a:srgbClr val="373F26"/>
      </a:folHlink>
    </a:clrScheme>
    <a:fontScheme name="The QT company">
      <a:majorFont>
        <a:latin typeface="Titillium Web"/>
        <a:ea typeface="Arial"/>
        <a:cs typeface="Arial"/>
      </a:majorFont>
      <a:minorFont>
        <a:latin typeface="Titillium Web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Qt Development">
  <a:themeElements>
    <a:clrScheme name="QT development">
      <a:dk1>
        <a:srgbClr val="000000"/>
      </a:dk1>
      <a:lt1>
        <a:sysClr val="window" lastClr="FFFFFF"/>
      </a:lt1>
      <a:dk2>
        <a:srgbClr val="595959"/>
      </a:dk2>
      <a:lt2>
        <a:srgbClr val="F3F2F2"/>
      </a:lt2>
      <a:accent1>
        <a:srgbClr val="2CDE85"/>
      </a:accent1>
      <a:accent2>
        <a:srgbClr val="00414A"/>
      </a:accent2>
      <a:accent3>
        <a:srgbClr val="DBEB00"/>
      </a:accent3>
      <a:accent4>
        <a:srgbClr val="373F26"/>
      </a:accent4>
      <a:accent5>
        <a:srgbClr val="CDB0FF"/>
      </a:accent5>
      <a:accent6>
        <a:srgbClr val="27138B"/>
      </a:accent6>
      <a:hlink>
        <a:srgbClr val="00414A"/>
      </a:hlink>
      <a:folHlink>
        <a:srgbClr val="00414A"/>
      </a:folHlink>
    </a:clrScheme>
    <a:fontScheme name="The QT company">
      <a:majorFont>
        <a:latin typeface="Titillium Web"/>
        <a:ea typeface="Arial"/>
        <a:cs typeface="Arial"/>
      </a:majorFont>
      <a:minorFont>
        <a:latin typeface="Titillium Web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Qt Quality Assurance">
  <a:themeElements>
    <a:clrScheme name="Quality Assurance Final">
      <a:dk1>
        <a:srgbClr val="000000"/>
      </a:dk1>
      <a:lt1>
        <a:sysClr val="window" lastClr="FFFFFF"/>
      </a:lt1>
      <a:dk2>
        <a:srgbClr val="595959"/>
      </a:dk2>
      <a:lt2>
        <a:srgbClr val="F3F2F2"/>
      </a:lt2>
      <a:accent1>
        <a:srgbClr val="CDB0FF"/>
      </a:accent1>
      <a:accent2>
        <a:srgbClr val="27138B"/>
      </a:accent2>
      <a:accent3>
        <a:srgbClr val="FFA615"/>
      </a:accent3>
      <a:accent4>
        <a:srgbClr val="373F26"/>
      </a:accent4>
      <a:accent5>
        <a:srgbClr val="2CDE85"/>
      </a:accent5>
      <a:accent6>
        <a:srgbClr val="00414A"/>
      </a:accent6>
      <a:hlink>
        <a:srgbClr val="27138B"/>
      </a:hlink>
      <a:folHlink>
        <a:srgbClr val="27138B"/>
      </a:folHlink>
    </a:clrScheme>
    <a:fontScheme name="The QT company">
      <a:majorFont>
        <a:latin typeface="Titillium Web"/>
        <a:ea typeface="Arial"/>
        <a:cs typeface="Arial"/>
      </a:majorFont>
      <a:minorFont>
        <a:latin typeface="Titillium Web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QT Group 2023">
      <a:dk1>
        <a:srgbClr val="000000"/>
      </a:dk1>
      <a:lt1>
        <a:sysClr val="window" lastClr="FFFFFF"/>
      </a:lt1>
      <a:dk2>
        <a:srgbClr val="595959"/>
      </a:dk2>
      <a:lt2>
        <a:srgbClr val="F3F2F2"/>
      </a:lt2>
      <a:accent1>
        <a:srgbClr val="DBEB00"/>
      </a:accent1>
      <a:accent2>
        <a:srgbClr val="373F26"/>
      </a:accent2>
      <a:accent3>
        <a:srgbClr val="CDB0FF"/>
      </a:accent3>
      <a:accent4>
        <a:srgbClr val="27138B"/>
      </a:accent4>
      <a:accent5>
        <a:srgbClr val="2CDE85"/>
      </a:accent5>
      <a:accent6>
        <a:srgbClr val="00414A"/>
      </a:accent6>
      <a:hlink>
        <a:srgbClr val="373F26"/>
      </a:hlink>
      <a:folHlink>
        <a:srgbClr val="373F26"/>
      </a:folHlink>
    </a:clrScheme>
    <a:fontScheme name="QT">
      <a:majorFont>
        <a:latin typeface="Titillium Web"/>
        <a:ea typeface="Arial"/>
        <a:cs typeface="Arial"/>
      </a:majorFont>
      <a:minorFont>
        <a:latin typeface="Titillium Web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ONLYOFFICE/8.3.2.19</Application>
  <PresentationFormat>On-screen Show (4:3)</PresentationFormat>
  <Paragraphs>0</Paragraphs>
  <Slides>35</Slides>
  <Notes>35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Diana De Sousa</dc:creator>
  <cp:lastModifiedBy/>
  <cp:revision>35</cp:revision>
  <dcterms:created xsi:type="dcterms:W3CDTF">2023-09-08T08:55:43Z</dcterms:created>
  <dcterms:modified xsi:type="dcterms:W3CDTF">2025-05-06T19:38:16Z</dcterms:modified>
</cp:coreProperties>
</file>